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569" r:id="rId2"/>
    <p:sldId id="278" r:id="rId3"/>
    <p:sldId id="559" r:id="rId4"/>
    <p:sldId id="570" r:id="rId5"/>
    <p:sldId id="560" r:id="rId6"/>
    <p:sldId id="571" r:id="rId7"/>
    <p:sldId id="557" r:id="rId8"/>
    <p:sldId id="561" r:id="rId9"/>
    <p:sldId id="572" r:id="rId10"/>
    <p:sldId id="573" r:id="rId11"/>
    <p:sldId id="564" r:id="rId12"/>
    <p:sldId id="574" r:id="rId13"/>
    <p:sldId id="575" r:id="rId14"/>
    <p:sldId id="567" r:id="rId15"/>
    <p:sldId id="563" r:id="rId16"/>
    <p:sldId id="565" r:id="rId17"/>
    <p:sldId id="566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ER" initials="A" lastIdx="1" clrIdx="0">
    <p:extLst>
      <p:ext uri="{19B8F6BF-5375-455C-9EA6-DF929625EA0E}">
        <p15:presenceInfo xmlns:p15="http://schemas.microsoft.com/office/powerpoint/2012/main" userId="AC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C87"/>
    <a:srgbClr val="44546A"/>
    <a:srgbClr val="BCC2CA"/>
    <a:srgbClr val="09B79A"/>
    <a:srgbClr val="11F3CD"/>
    <a:srgbClr val="078B75"/>
    <a:srgbClr val="CDE292"/>
    <a:srgbClr val="809E2A"/>
    <a:srgbClr val="888E5C"/>
    <a:srgbClr val="FCF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>
        <p:scale>
          <a:sx n="75" d="100"/>
          <a:sy n="75" d="100"/>
        </p:scale>
        <p:origin x="1872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141C7-4C98-48B4-871E-D56F9C921D3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81E6C60-8809-40CF-9CE3-15D5A287AF7F}">
      <dgm:prSet phldrT="[文字]"/>
      <dgm:spPr>
        <a:solidFill>
          <a:srgbClr val="44546A">
            <a:alpha val="50000"/>
          </a:srgbClr>
        </a:solidFill>
      </dgm:spPr>
      <dgm:t>
        <a:bodyPr/>
        <a:lstStyle/>
        <a:p>
          <a:r>
            <a: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AI</a:t>
          </a:r>
          <a:endParaRPr lang="zh-TW" altLang="en-US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A7A9FF-5653-4F7D-AEB3-85F3A933C781}" type="parTrans" cxnId="{8739242D-1CD9-448D-B149-EE645786DFDC}">
      <dgm:prSet/>
      <dgm:spPr/>
      <dgm:t>
        <a:bodyPr/>
        <a:lstStyle/>
        <a:p>
          <a:endParaRPr lang="zh-TW" altLang="en-US"/>
        </a:p>
      </dgm:t>
    </dgm:pt>
    <dgm:pt modelId="{376E00F1-6EA6-4AF4-816E-FB25342C44F2}" type="sibTrans" cxnId="{8739242D-1CD9-448D-B149-EE645786DFDC}">
      <dgm:prSet/>
      <dgm:spPr/>
      <dgm:t>
        <a:bodyPr/>
        <a:lstStyle/>
        <a:p>
          <a:endParaRPr lang="zh-TW" altLang="en-US"/>
        </a:p>
      </dgm:t>
    </dgm:pt>
    <dgm:pt modelId="{DB4216E4-FEEE-49D3-865D-D0C3D4885FD6}">
      <dgm:prSet phldrT="[文字]" custT="1"/>
      <dgm:spPr>
        <a:solidFill>
          <a:srgbClr val="44546A">
            <a:alpha val="50000"/>
          </a:srgbClr>
        </a:solidFill>
      </dgm:spPr>
      <dgm:t>
        <a:bodyPr/>
        <a:lstStyle/>
        <a:p>
          <a:r>
            <a:rPr lang="zh-TW" altLang="en-US" sz="5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資源</a:t>
          </a:r>
        </a:p>
      </dgm:t>
    </dgm:pt>
    <dgm:pt modelId="{56F44506-7B85-416E-B296-28FBF341BC09}" type="parTrans" cxnId="{2AC60DE9-C6BB-42CB-A14B-FB312940C1AD}">
      <dgm:prSet/>
      <dgm:spPr/>
      <dgm:t>
        <a:bodyPr/>
        <a:lstStyle/>
        <a:p>
          <a:endParaRPr lang="zh-TW" altLang="en-US"/>
        </a:p>
      </dgm:t>
    </dgm:pt>
    <dgm:pt modelId="{D2613C8E-3D35-43DC-A602-742173EE45AB}" type="sibTrans" cxnId="{2AC60DE9-C6BB-42CB-A14B-FB312940C1AD}">
      <dgm:prSet/>
      <dgm:spPr/>
      <dgm:t>
        <a:bodyPr/>
        <a:lstStyle/>
        <a:p>
          <a:endParaRPr lang="zh-TW" altLang="en-US"/>
        </a:p>
      </dgm:t>
    </dgm:pt>
    <dgm:pt modelId="{FD2E4ECC-7A5C-4D04-B9E1-5385A5C2C23C}">
      <dgm:prSet phldrT="[文字]"/>
      <dgm:spPr>
        <a:solidFill>
          <a:srgbClr val="44546A">
            <a:alpha val="50000"/>
          </a:srgbClr>
        </a:solidFill>
      </dgm:spPr>
      <dgm:t>
        <a:bodyPr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影像</a:t>
          </a:r>
        </a:p>
      </dgm:t>
    </dgm:pt>
    <dgm:pt modelId="{1A841CA2-B1A4-40BD-AAE3-32E9E79BB13A}" type="parTrans" cxnId="{D29A8370-55B9-45BD-8B21-07E29376608B}">
      <dgm:prSet/>
      <dgm:spPr/>
      <dgm:t>
        <a:bodyPr/>
        <a:lstStyle/>
        <a:p>
          <a:endParaRPr lang="zh-TW" altLang="en-US"/>
        </a:p>
      </dgm:t>
    </dgm:pt>
    <dgm:pt modelId="{2C9ADB15-FF5E-4833-BFF9-2FF9FF6060DA}" type="sibTrans" cxnId="{D29A8370-55B9-45BD-8B21-07E29376608B}">
      <dgm:prSet/>
      <dgm:spPr/>
      <dgm:t>
        <a:bodyPr/>
        <a:lstStyle/>
        <a:p>
          <a:endParaRPr lang="zh-TW" altLang="en-US"/>
        </a:p>
      </dgm:t>
    </dgm:pt>
    <dgm:pt modelId="{A270CDC9-23C8-467D-9619-301D3688A889}" type="pres">
      <dgm:prSet presAssocID="{8E2141C7-4C98-48B4-871E-D56F9C921D3E}" presName="compositeShape" presStyleCnt="0">
        <dgm:presLayoutVars>
          <dgm:chMax val="7"/>
          <dgm:dir/>
          <dgm:resizeHandles val="exact"/>
        </dgm:presLayoutVars>
      </dgm:prSet>
      <dgm:spPr/>
    </dgm:pt>
    <dgm:pt modelId="{36D0D987-71BE-4879-960C-7698FAD4E9C4}" type="pres">
      <dgm:prSet presAssocID="{481E6C60-8809-40CF-9CE3-15D5A287AF7F}" presName="circ1" presStyleLbl="vennNode1" presStyleIdx="0" presStyleCnt="3"/>
      <dgm:spPr/>
    </dgm:pt>
    <dgm:pt modelId="{4510DC28-8FF0-477B-B5BD-592F5FD70EF2}" type="pres">
      <dgm:prSet presAssocID="{481E6C60-8809-40CF-9CE3-15D5A287AF7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169326B-783F-4499-8343-332D796F8E48}" type="pres">
      <dgm:prSet presAssocID="{DB4216E4-FEEE-49D3-865D-D0C3D4885FD6}" presName="circ2" presStyleLbl="vennNode1" presStyleIdx="1" presStyleCnt="3"/>
      <dgm:spPr/>
    </dgm:pt>
    <dgm:pt modelId="{7547F923-5493-42D0-BB98-DFF09BF8747B}" type="pres">
      <dgm:prSet presAssocID="{DB4216E4-FEEE-49D3-865D-D0C3D4885FD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3A39AF5-DE82-4545-9249-54FAE51262B2}" type="pres">
      <dgm:prSet presAssocID="{FD2E4ECC-7A5C-4D04-B9E1-5385A5C2C23C}" presName="circ3" presStyleLbl="vennNode1" presStyleIdx="2" presStyleCnt="3"/>
      <dgm:spPr/>
    </dgm:pt>
    <dgm:pt modelId="{03744BF3-8A07-45B3-9AFB-0A738DCA6F2A}" type="pres">
      <dgm:prSet presAssocID="{FD2E4ECC-7A5C-4D04-B9E1-5385A5C2C23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00F821E-FAB2-40DA-8652-62A85B52697C}" type="presOf" srcId="{FD2E4ECC-7A5C-4D04-B9E1-5385A5C2C23C}" destId="{73A39AF5-DE82-4545-9249-54FAE51262B2}" srcOrd="0" destOrd="0" presId="urn:microsoft.com/office/officeart/2005/8/layout/venn1"/>
    <dgm:cxn modelId="{568F8E21-102C-44B9-8040-11B006F1747C}" type="presOf" srcId="{FD2E4ECC-7A5C-4D04-B9E1-5385A5C2C23C}" destId="{03744BF3-8A07-45B3-9AFB-0A738DCA6F2A}" srcOrd="1" destOrd="0" presId="urn:microsoft.com/office/officeart/2005/8/layout/venn1"/>
    <dgm:cxn modelId="{8739242D-1CD9-448D-B149-EE645786DFDC}" srcId="{8E2141C7-4C98-48B4-871E-D56F9C921D3E}" destId="{481E6C60-8809-40CF-9CE3-15D5A287AF7F}" srcOrd="0" destOrd="0" parTransId="{E3A7A9FF-5653-4F7D-AEB3-85F3A933C781}" sibTransId="{376E00F1-6EA6-4AF4-816E-FB25342C44F2}"/>
    <dgm:cxn modelId="{D29A8370-55B9-45BD-8B21-07E29376608B}" srcId="{8E2141C7-4C98-48B4-871E-D56F9C921D3E}" destId="{FD2E4ECC-7A5C-4D04-B9E1-5385A5C2C23C}" srcOrd="2" destOrd="0" parTransId="{1A841CA2-B1A4-40BD-AAE3-32E9E79BB13A}" sibTransId="{2C9ADB15-FF5E-4833-BFF9-2FF9FF6060DA}"/>
    <dgm:cxn modelId="{CC12958A-565C-4B0B-979F-42A513195633}" type="presOf" srcId="{481E6C60-8809-40CF-9CE3-15D5A287AF7F}" destId="{4510DC28-8FF0-477B-B5BD-592F5FD70EF2}" srcOrd="1" destOrd="0" presId="urn:microsoft.com/office/officeart/2005/8/layout/venn1"/>
    <dgm:cxn modelId="{4396DDA0-6038-4A77-AAA3-7D1A0677C6BA}" type="presOf" srcId="{DB4216E4-FEEE-49D3-865D-D0C3D4885FD6}" destId="{7547F923-5493-42D0-BB98-DFF09BF8747B}" srcOrd="1" destOrd="0" presId="urn:microsoft.com/office/officeart/2005/8/layout/venn1"/>
    <dgm:cxn modelId="{B23D2AA3-1D13-4CFD-AC9C-EDA0E7A76ADE}" type="presOf" srcId="{481E6C60-8809-40CF-9CE3-15D5A287AF7F}" destId="{36D0D987-71BE-4879-960C-7698FAD4E9C4}" srcOrd="0" destOrd="0" presId="urn:microsoft.com/office/officeart/2005/8/layout/venn1"/>
    <dgm:cxn modelId="{5892BEA9-10A9-4DE5-9354-8352925FF075}" type="presOf" srcId="{8E2141C7-4C98-48B4-871E-D56F9C921D3E}" destId="{A270CDC9-23C8-467D-9619-301D3688A889}" srcOrd="0" destOrd="0" presId="urn:microsoft.com/office/officeart/2005/8/layout/venn1"/>
    <dgm:cxn modelId="{2AC60DE9-C6BB-42CB-A14B-FB312940C1AD}" srcId="{8E2141C7-4C98-48B4-871E-D56F9C921D3E}" destId="{DB4216E4-FEEE-49D3-865D-D0C3D4885FD6}" srcOrd="1" destOrd="0" parTransId="{56F44506-7B85-416E-B296-28FBF341BC09}" sibTransId="{D2613C8E-3D35-43DC-A602-742173EE45AB}"/>
    <dgm:cxn modelId="{73D174F4-501A-4740-842D-F25E57F248B9}" type="presOf" srcId="{DB4216E4-FEEE-49D3-865D-D0C3D4885FD6}" destId="{5169326B-783F-4499-8343-332D796F8E48}" srcOrd="0" destOrd="0" presId="urn:microsoft.com/office/officeart/2005/8/layout/venn1"/>
    <dgm:cxn modelId="{A060E039-C68A-43AA-B664-2C8EE103C9B5}" type="presParOf" srcId="{A270CDC9-23C8-467D-9619-301D3688A889}" destId="{36D0D987-71BE-4879-960C-7698FAD4E9C4}" srcOrd="0" destOrd="0" presId="urn:microsoft.com/office/officeart/2005/8/layout/venn1"/>
    <dgm:cxn modelId="{C520D7E6-EBED-4A82-A684-00C2C1F84033}" type="presParOf" srcId="{A270CDC9-23C8-467D-9619-301D3688A889}" destId="{4510DC28-8FF0-477B-B5BD-592F5FD70EF2}" srcOrd="1" destOrd="0" presId="urn:microsoft.com/office/officeart/2005/8/layout/venn1"/>
    <dgm:cxn modelId="{DD369614-9499-4FB6-8BD3-90E1A257FDD0}" type="presParOf" srcId="{A270CDC9-23C8-467D-9619-301D3688A889}" destId="{5169326B-783F-4499-8343-332D796F8E48}" srcOrd="2" destOrd="0" presId="urn:microsoft.com/office/officeart/2005/8/layout/venn1"/>
    <dgm:cxn modelId="{9A79B10D-AA4B-47AB-B07D-1982225762D1}" type="presParOf" srcId="{A270CDC9-23C8-467D-9619-301D3688A889}" destId="{7547F923-5493-42D0-BB98-DFF09BF8747B}" srcOrd="3" destOrd="0" presId="urn:microsoft.com/office/officeart/2005/8/layout/venn1"/>
    <dgm:cxn modelId="{FF4EECA7-94CB-4A40-B599-B843E5440578}" type="presParOf" srcId="{A270CDC9-23C8-467D-9619-301D3688A889}" destId="{73A39AF5-DE82-4545-9249-54FAE51262B2}" srcOrd="4" destOrd="0" presId="urn:microsoft.com/office/officeart/2005/8/layout/venn1"/>
    <dgm:cxn modelId="{DFEB554E-A5A9-4945-A4B1-694393732FAE}" type="presParOf" srcId="{A270CDC9-23C8-467D-9619-301D3688A889}" destId="{03744BF3-8A07-45B3-9AFB-0A738DCA6F2A}" srcOrd="5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0D987-71BE-4879-960C-7698FAD4E9C4}">
      <dsp:nvSpPr>
        <dsp:cNvPr id="0" name=""/>
        <dsp:cNvSpPr/>
      </dsp:nvSpPr>
      <dsp:spPr>
        <a:xfrm>
          <a:off x="2225040" y="53273"/>
          <a:ext cx="2557144" cy="2557144"/>
        </a:xfrm>
        <a:prstGeom prst="ellipse">
          <a:avLst/>
        </a:prstGeom>
        <a:solidFill>
          <a:srgbClr val="44546A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AI</a:t>
          </a:r>
          <a:endParaRPr lang="zh-TW" altLang="en-US" sz="56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65992" y="500774"/>
        <a:ext cx="1875239" cy="1150715"/>
      </dsp:txXfrm>
    </dsp:sp>
    <dsp:sp modelId="{5169326B-783F-4499-8343-332D796F8E48}">
      <dsp:nvSpPr>
        <dsp:cNvPr id="0" name=""/>
        <dsp:cNvSpPr/>
      </dsp:nvSpPr>
      <dsp:spPr>
        <a:xfrm>
          <a:off x="3147743" y="1651489"/>
          <a:ext cx="2557144" cy="2557144"/>
        </a:xfrm>
        <a:prstGeom prst="ellipse">
          <a:avLst/>
        </a:prstGeom>
        <a:solidFill>
          <a:srgbClr val="44546A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資源</a:t>
          </a:r>
        </a:p>
      </dsp:txBody>
      <dsp:txXfrm>
        <a:off x="3929803" y="2312085"/>
        <a:ext cx="1534286" cy="1406429"/>
      </dsp:txXfrm>
    </dsp:sp>
    <dsp:sp modelId="{73A39AF5-DE82-4545-9249-54FAE51262B2}">
      <dsp:nvSpPr>
        <dsp:cNvPr id="0" name=""/>
        <dsp:cNvSpPr/>
      </dsp:nvSpPr>
      <dsp:spPr>
        <a:xfrm>
          <a:off x="1302337" y="1651489"/>
          <a:ext cx="2557144" cy="2557144"/>
        </a:xfrm>
        <a:prstGeom prst="ellipse">
          <a:avLst/>
        </a:prstGeom>
        <a:solidFill>
          <a:srgbClr val="44546A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影像</a:t>
          </a:r>
        </a:p>
      </dsp:txBody>
      <dsp:txXfrm>
        <a:off x="1543134" y="2312085"/>
        <a:ext cx="1534286" cy="1406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F6BE5-F460-4E02-BE61-EED16B41E89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4D9C3-D13C-460E-AEA5-21E5535035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10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21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0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7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57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49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0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3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8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5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1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3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19E51-A408-449A-8416-47347637C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B2192E-58C9-40DC-B3D5-FDCE713F6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C2AFB6-9179-4B8F-9B33-16BC489E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A6298D-BDE6-44C6-A662-0D7488C8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47683F-1224-43DF-9932-EF784947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86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1AD96-8E6B-40FB-AE5D-981BDB7A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49FE88-1CF5-414B-8D21-38C0B0254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4639AF-2FFB-4B05-B25B-6947F6A87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55C5EC-F435-4F65-99BC-5429CB2B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0FE4B0-EF5F-43AC-8144-EB0712CE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63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806B39-C5C0-4C6C-9C26-F925E225F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1BD17B-F0BB-4E57-9A1E-E60688338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8224A-3FF4-4F6E-A038-550C3D28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1AFF45-4DB5-498B-B8A6-424AC3F7D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352E89-62A5-4C85-A8D5-4E403F99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10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1236997" y="1159223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8" hasCustomPrompt="1"/>
          </p:nvPr>
        </p:nvSpPr>
        <p:spPr>
          <a:xfrm>
            <a:off x="4653297" y="1159223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8069597" y="1159223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34" hasCustomPrompt="1"/>
          </p:nvPr>
        </p:nvSpPr>
        <p:spPr>
          <a:xfrm>
            <a:off x="-1039081" y="595261"/>
            <a:ext cx="7393289" cy="7072723"/>
          </a:xfrm>
          <a:custGeom>
            <a:avLst/>
            <a:gdLst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6688898 w 11843796"/>
              <a:gd name="connsiteY7" fmla="*/ 4943984 h 7072723"/>
              <a:gd name="connsiteX8" fmla="*/ 6742159 w 11843796"/>
              <a:gd name="connsiteY8" fmla="*/ 5031655 h 7072723"/>
              <a:gd name="connsiteX9" fmla="*/ 6927943 w 11843796"/>
              <a:gd name="connsiteY9" fmla="*/ 5280101 h 7072723"/>
              <a:gd name="connsiteX10" fmla="*/ 6960118 w 11843796"/>
              <a:gd name="connsiteY10" fmla="*/ 5315502 h 7072723"/>
              <a:gd name="connsiteX11" fmla="*/ 5855194 w 11843796"/>
              <a:gd name="connsiteY11" fmla="*/ 6420425 h 7072723"/>
              <a:gd name="connsiteX12" fmla="*/ 5533825 w 11843796"/>
              <a:gd name="connsiteY12" fmla="*/ 6420425 h 7072723"/>
              <a:gd name="connsiteX13" fmla="*/ 5533825 w 11843796"/>
              <a:gd name="connsiteY13" fmla="*/ 6099056 h 7072723"/>
              <a:gd name="connsiteX14" fmla="*/ 6400541 w 11843796"/>
              <a:gd name="connsiteY14" fmla="*/ 4363059 h 7072723"/>
              <a:gd name="connsiteX15" fmla="*/ 6444608 w 11843796"/>
              <a:gd name="connsiteY15" fmla="*/ 4483458 h 7072723"/>
              <a:gd name="connsiteX16" fmla="*/ 6580507 w 11843796"/>
              <a:gd name="connsiteY16" fmla="*/ 4765567 h 7072723"/>
              <a:gd name="connsiteX17" fmla="*/ 6603282 w 11843796"/>
              <a:gd name="connsiteY17" fmla="*/ 4803056 h 7072723"/>
              <a:gd name="connsiteX18" fmla="*/ 4868999 w 11843796"/>
              <a:gd name="connsiteY18" fmla="*/ 6537339 h 7072723"/>
              <a:gd name="connsiteX19" fmla="*/ 4547629 w 11843796"/>
              <a:gd name="connsiteY19" fmla="*/ 6537339 h 7072723"/>
              <a:gd name="connsiteX20" fmla="*/ 4547629 w 11843796"/>
              <a:gd name="connsiteY20" fmla="*/ 6215970 h 7072723"/>
              <a:gd name="connsiteX21" fmla="*/ 6224109 w 11843796"/>
              <a:gd name="connsiteY21" fmla="*/ 3665036 h 7072723"/>
              <a:gd name="connsiteX22" fmla="*/ 6256560 w 11843796"/>
              <a:gd name="connsiteY22" fmla="*/ 3877668 h 7072723"/>
              <a:gd name="connsiteX23" fmla="*/ 6336085 w 11843796"/>
              <a:gd name="connsiteY23" fmla="*/ 4186951 h 7072723"/>
              <a:gd name="connsiteX24" fmla="*/ 6338455 w 11843796"/>
              <a:gd name="connsiteY24" fmla="*/ 4193427 h 7072723"/>
              <a:gd name="connsiteX25" fmla="*/ 3698522 w 11843796"/>
              <a:gd name="connsiteY25" fmla="*/ 6833359 h 7072723"/>
              <a:gd name="connsiteX26" fmla="*/ 3377155 w 11843796"/>
              <a:gd name="connsiteY26" fmla="*/ 6833359 h 7072723"/>
              <a:gd name="connsiteX27" fmla="*/ 3377155 w 11843796"/>
              <a:gd name="connsiteY27" fmla="*/ 6511990 h 7072723"/>
              <a:gd name="connsiteX28" fmla="*/ 6224730 w 11843796"/>
              <a:gd name="connsiteY28" fmla="*/ 2785416 h 7072723"/>
              <a:gd name="connsiteX29" fmla="*/ 6207656 w 11843796"/>
              <a:gd name="connsiteY29" fmla="*/ 2897293 h 7072723"/>
              <a:gd name="connsiteX30" fmla="*/ 6190994 w 11843796"/>
              <a:gd name="connsiteY30" fmla="*/ 3227262 h 7072723"/>
              <a:gd name="connsiteX31" fmla="*/ 6202272 w 11843796"/>
              <a:gd name="connsiteY31" fmla="*/ 3450612 h 7072723"/>
              <a:gd name="connsiteX32" fmla="*/ 2646717 w 11843796"/>
              <a:gd name="connsiteY32" fmla="*/ 7006166 h 7072723"/>
              <a:gd name="connsiteX33" fmla="*/ 2325349 w 11843796"/>
              <a:gd name="connsiteY33" fmla="*/ 7006166 h 7072723"/>
              <a:gd name="connsiteX34" fmla="*/ 2325349 w 11843796"/>
              <a:gd name="connsiteY34" fmla="*/ 6684797 h 7072723"/>
              <a:gd name="connsiteX35" fmla="*/ 6442127 w 11843796"/>
              <a:gd name="connsiteY35" fmla="*/ 1778000 h 7072723"/>
              <a:gd name="connsiteX36" fmla="*/ 6527639 w 11843796"/>
              <a:gd name="connsiteY36" fmla="*/ 1794640 h 7072723"/>
              <a:gd name="connsiteX37" fmla="*/ 6529201 w 11843796"/>
              <a:gd name="connsiteY37" fmla="*/ 1795461 h 7072723"/>
              <a:gd name="connsiteX38" fmla="*/ 6444608 w 11843796"/>
              <a:gd name="connsiteY38" fmla="*/ 1971066 h 7072723"/>
              <a:gd name="connsiteX39" fmla="*/ 6336085 w 11843796"/>
              <a:gd name="connsiteY39" fmla="*/ 2267573 h 7072723"/>
              <a:gd name="connsiteX40" fmla="*/ 6278946 w 11843796"/>
              <a:gd name="connsiteY40" fmla="*/ 2489793 h 7072723"/>
              <a:gd name="connsiteX41" fmla="*/ 1833512 w 11843796"/>
              <a:gd name="connsiteY41" fmla="*/ 6935227 h 7072723"/>
              <a:gd name="connsiteX42" fmla="*/ 1512143 w 11843796"/>
              <a:gd name="connsiteY42" fmla="*/ 6935227 h 7072723"/>
              <a:gd name="connsiteX43" fmla="*/ 1512143 w 11843796"/>
              <a:gd name="connsiteY43" fmla="*/ 6613858 h 7072723"/>
              <a:gd name="connsiteX44" fmla="*/ 6281443 w 11843796"/>
              <a:gd name="connsiteY44" fmla="*/ 1844558 h 7072723"/>
              <a:gd name="connsiteX45" fmla="*/ 6442127 w 11843796"/>
              <a:gd name="connsiteY45" fmla="*/ 1778000 h 7072723"/>
              <a:gd name="connsiteX46" fmla="*/ 1917115 w 11843796"/>
              <a:gd name="connsiteY46" fmla="*/ 1053647 h 7072723"/>
              <a:gd name="connsiteX47" fmla="*/ 2077799 w 11843796"/>
              <a:gd name="connsiteY47" fmla="*/ 1120204 h 7072723"/>
              <a:gd name="connsiteX48" fmla="*/ 2077799 w 11843796"/>
              <a:gd name="connsiteY48" fmla="*/ 1441573 h 7072723"/>
              <a:gd name="connsiteX49" fmla="*/ 921098 w 11843796"/>
              <a:gd name="connsiteY49" fmla="*/ 2598275 h 7072723"/>
              <a:gd name="connsiteX50" fmla="*/ 599729 w 11843796"/>
              <a:gd name="connsiteY50" fmla="*/ 2598275 h 7072723"/>
              <a:gd name="connsiteX51" fmla="*/ 599729 w 11843796"/>
              <a:gd name="connsiteY51" fmla="*/ 2276906 h 7072723"/>
              <a:gd name="connsiteX52" fmla="*/ 1756431 w 11843796"/>
              <a:gd name="connsiteY52" fmla="*/ 1120204 h 7072723"/>
              <a:gd name="connsiteX53" fmla="*/ 1917115 w 11843796"/>
              <a:gd name="connsiteY53" fmla="*/ 1053647 h 7072723"/>
              <a:gd name="connsiteX54" fmla="*/ 11725472 w 11843796"/>
              <a:gd name="connsiteY54" fmla="*/ 972968 h 7072723"/>
              <a:gd name="connsiteX55" fmla="*/ 11756353 w 11843796"/>
              <a:gd name="connsiteY55" fmla="*/ 989218 h 7072723"/>
              <a:gd name="connsiteX56" fmla="*/ 11792001 w 11843796"/>
              <a:gd name="connsiteY56" fmla="*/ 1018337 h 7072723"/>
              <a:gd name="connsiteX57" fmla="*/ 11841919 w 11843796"/>
              <a:gd name="connsiteY57" fmla="*/ 1093510 h 7072723"/>
              <a:gd name="connsiteX58" fmla="*/ 11843796 w 11843796"/>
              <a:gd name="connsiteY58" fmla="*/ 1103157 h 7072723"/>
              <a:gd name="connsiteX59" fmla="*/ 5572624 w 11843796"/>
              <a:gd name="connsiteY59" fmla="*/ 889000 h 7072723"/>
              <a:gd name="connsiteX60" fmla="*/ 5733309 w 11843796"/>
              <a:gd name="connsiteY60" fmla="*/ 955558 h 7072723"/>
              <a:gd name="connsiteX61" fmla="*/ 5733309 w 11843796"/>
              <a:gd name="connsiteY61" fmla="*/ 1276926 h 7072723"/>
              <a:gd name="connsiteX62" fmla="*/ 691679 w 11843796"/>
              <a:gd name="connsiteY62" fmla="*/ 6318556 h 7072723"/>
              <a:gd name="connsiteX63" fmla="*/ 370311 w 11843796"/>
              <a:gd name="connsiteY63" fmla="*/ 6318556 h 7072723"/>
              <a:gd name="connsiteX64" fmla="*/ 370311 w 11843796"/>
              <a:gd name="connsiteY64" fmla="*/ 5997187 h 7072723"/>
              <a:gd name="connsiteX65" fmla="*/ 5411940 w 11843796"/>
              <a:gd name="connsiteY65" fmla="*/ 955558 h 7072723"/>
              <a:gd name="connsiteX66" fmla="*/ 5572624 w 11843796"/>
              <a:gd name="connsiteY66" fmla="*/ 889000 h 7072723"/>
              <a:gd name="connsiteX67" fmla="*/ 6520609 w 11843796"/>
              <a:gd name="connsiteY67" fmla="*/ 812800 h 7072723"/>
              <a:gd name="connsiteX68" fmla="*/ 6681293 w 11843796"/>
              <a:gd name="connsiteY68" fmla="*/ 879357 h 7072723"/>
              <a:gd name="connsiteX69" fmla="*/ 6681293 w 11843796"/>
              <a:gd name="connsiteY69" fmla="*/ 1200726 h 7072723"/>
              <a:gd name="connsiteX70" fmla="*/ 1773014 w 11843796"/>
              <a:gd name="connsiteY70" fmla="*/ 6109006 h 7072723"/>
              <a:gd name="connsiteX71" fmla="*/ 1451645 w 11843796"/>
              <a:gd name="connsiteY71" fmla="*/ 6109006 h 7072723"/>
              <a:gd name="connsiteX72" fmla="*/ 1451645 w 11843796"/>
              <a:gd name="connsiteY72" fmla="*/ 5787637 h 7072723"/>
              <a:gd name="connsiteX73" fmla="*/ 6359924 w 11843796"/>
              <a:gd name="connsiteY73" fmla="*/ 879357 h 7072723"/>
              <a:gd name="connsiteX74" fmla="*/ 6520609 w 11843796"/>
              <a:gd name="connsiteY74" fmla="*/ 812800 h 7072723"/>
              <a:gd name="connsiteX75" fmla="*/ 3149016 w 11843796"/>
              <a:gd name="connsiteY75" fmla="*/ 685801 h 7072723"/>
              <a:gd name="connsiteX76" fmla="*/ 3309700 w 11843796"/>
              <a:gd name="connsiteY76" fmla="*/ 752358 h 7072723"/>
              <a:gd name="connsiteX77" fmla="*/ 3309700 w 11843796"/>
              <a:gd name="connsiteY77" fmla="*/ 1073727 h 7072723"/>
              <a:gd name="connsiteX78" fmla="*/ 819725 w 11843796"/>
              <a:gd name="connsiteY78" fmla="*/ 3563702 h 7072723"/>
              <a:gd name="connsiteX79" fmla="*/ 498357 w 11843796"/>
              <a:gd name="connsiteY79" fmla="*/ 3563702 h 7072723"/>
              <a:gd name="connsiteX80" fmla="*/ 498357 w 11843796"/>
              <a:gd name="connsiteY80" fmla="*/ 3242333 h 7072723"/>
              <a:gd name="connsiteX81" fmla="*/ 2988331 w 11843796"/>
              <a:gd name="connsiteY81" fmla="*/ 752358 h 7072723"/>
              <a:gd name="connsiteX82" fmla="*/ 3149016 w 11843796"/>
              <a:gd name="connsiteY82" fmla="*/ 685801 h 7072723"/>
              <a:gd name="connsiteX83" fmla="*/ 4660316 w 11843796"/>
              <a:gd name="connsiteY83" fmla="*/ 50800 h 7072723"/>
              <a:gd name="connsiteX84" fmla="*/ 4821001 w 11843796"/>
              <a:gd name="connsiteY84" fmla="*/ 117358 h 7072723"/>
              <a:gd name="connsiteX85" fmla="*/ 4821001 w 11843796"/>
              <a:gd name="connsiteY85" fmla="*/ 438726 h 7072723"/>
              <a:gd name="connsiteX86" fmla="*/ 387926 w 11843796"/>
              <a:gd name="connsiteY86" fmla="*/ 4871802 h 7072723"/>
              <a:gd name="connsiteX87" fmla="*/ 66558 w 11843796"/>
              <a:gd name="connsiteY87" fmla="*/ 4871802 h 7072723"/>
              <a:gd name="connsiteX88" fmla="*/ 66558 w 11843796"/>
              <a:gd name="connsiteY88" fmla="*/ 4550433 h 7072723"/>
              <a:gd name="connsiteX89" fmla="*/ 4499632 w 11843796"/>
              <a:gd name="connsiteY89" fmla="*/ 117358 h 7072723"/>
              <a:gd name="connsiteX90" fmla="*/ 4660316 w 11843796"/>
              <a:gd name="connsiteY90" fmla="*/ 50800 h 7072723"/>
              <a:gd name="connsiteX91" fmla="*/ 5585324 w 11843796"/>
              <a:gd name="connsiteY91" fmla="*/ 0 h 7072723"/>
              <a:gd name="connsiteX92" fmla="*/ 5746009 w 11843796"/>
              <a:gd name="connsiteY92" fmla="*/ 66558 h 7072723"/>
              <a:gd name="connsiteX93" fmla="*/ 5746009 w 11843796"/>
              <a:gd name="connsiteY93" fmla="*/ 387926 h 7072723"/>
              <a:gd name="connsiteX94" fmla="*/ 1047279 w 11843796"/>
              <a:gd name="connsiteY94" fmla="*/ 5086656 h 7072723"/>
              <a:gd name="connsiteX95" fmla="*/ 725911 w 11843796"/>
              <a:gd name="connsiteY95" fmla="*/ 5086656 h 7072723"/>
              <a:gd name="connsiteX96" fmla="*/ 725911 w 11843796"/>
              <a:gd name="connsiteY96" fmla="*/ 4765287 h 7072723"/>
              <a:gd name="connsiteX97" fmla="*/ 5424639 w 11843796"/>
              <a:gd name="connsiteY97" fmla="*/ 66558 h 7072723"/>
              <a:gd name="connsiteX98" fmla="*/ 5585324 w 11843796"/>
              <a:gd name="connsiteY98" fmla="*/ 0 h 7072723"/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7061699 w 11843796"/>
              <a:gd name="connsiteY7" fmla="*/ 5427269 h 7072723"/>
              <a:gd name="connsiteX8" fmla="*/ 6688898 w 11843796"/>
              <a:gd name="connsiteY8" fmla="*/ 4943984 h 7072723"/>
              <a:gd name="connsiteX9" fmla="*/ 6742159 w 11843796"/>
              <a:gd name="connsiteY9" fmla="*/ 5031655 h 7072723"/>
              <a:gd name="connsiteX10" fmla="*/ 6927943 w 11843796"/>
              <a:gd name="connsiteY10" fmla="*/ 5280101 h 7072723"/>
              <a:gd name="connsiteX11" fmla="*/ 6960118 w 11843796"/>
              <a:gd name="connsiteY11" fmla="*/ 5315502 h 7072723"/>
              <a:gd name="connsiteX12" fmla="*/ 5855194 w 11843796"/>
              <a:gd name="connsiteY12" fmla="*/ 6420425 h 7072723"/>
              <a:gd name="connsiteX13" fmla="*/ 5533825 w 11843796"/>
              <a:gd name="connsiteY13" fmla="*/ 6420425 h 7072723"/>
              <a:gd name="connsiteX14" fmla="*/ 5533825 w 11843796"/>
              <a:gd name="connsiteY14" fmla="*/ 6099056 h 7072723"/>
              <a:gd name="connsiteX15" fmla="*/ 6688898 w 11843796"/>
              <a:gd name="connsiteY15" fmla="*/ 4943984 h 7072723"/>
              <a:gd name="connsiteX16" fmla="*/ 6400541 w 11843796"/>
              <a:gd name="connsiteY16" fmla="*/ 4363059 h 7072723"/>
              <a:gd name="connsiteX17" fmla="*/ 6444608 w 11843796"/>
              <a:gd name="connsiteY17" fmla="*/ 4483458 h 7072723"/>
              <a:gd name="connsiteX18" fmla="*/ 6580507 w 11843796"/>
              <a:gd name="connsiteY18" fmla="*/ 4765567 h 7072723"/>
              <a:gd name="connsiteX19" fmla="*/ 6603282 w 11843796"/>
              <a:gd name="connsiteY19" fmla="*/ 4803056 h 7072723"/>
              <a:gd name="connsiteX20" fmla="*/ 4868999 w 11843796"/>
              <a:gd name="connsiteY20" fmla="*/ 6537339 h 7072723"/>
              <a:gd name="connsiteX21" fmla="*/ 4547629 w 11843796"/>
              <a:gd name="connsiteY21" fmla="*/ 6537339 h 7072723"/>
              <a:gd name="connsiteX22" fmla="*/ 4547629 w 11843796"/>
              <a:gd name="connsiteY22" fmla="*/ 6215970 h 7072723"/>
              <a:gd name="connsiteX23" fmla="*/ 6400541 w 11843796"/>
              <a:gd name="connsiteY23" fmla="*/ 4363059 h 7072723"/>
              <a:gd name="connsiteX24" fmla="*/ 6224109 w 11843796"/>
              <a:gd name="connsiteY24" fmla="*/ 3665036 h 7072723"/>
              <a:gd name="connsiteX25" fmla="*/ 6256560 w 11843796"/>
              <a:gd name="connsiteY25" fmla="*/ 3877668 h 7072723"/>
              <a:gd name="connsiteX26" fmla="*/ 6336085 w 11843796"/>
              <a:gd name="connsiteY26" fmla="*/ 4186951 h 7072723"/>
              <a:gd name="connsiteX27" fmla="*/ 6338455 w 11843796"/>
              <a:gd name="connsiteY27" fmla="*/ 4193427 h 7072723"/>
              <a:gd name="connsiteX28" fmla="*/ 3698522 w 11843796"/>
              <a:gd name="connsiteY28" fmla="*/ 6833359 h 7072723"/>
              <a:gd name="connsiteX29" fmla="*/ 3377155 w 11843796"/>
              <a:gd name="connsiteY29" fmla="*/ 6833359 h 7072723"/>
              <a:gd name="connsiteX30" fmla="*/ 3377155 w 11843796"/>
              <a:gd name="connsiteY30" fmla="*/ 6511990 h 7072723"/>
              <a:gd name="connsiteX31" fmla="*/ 6224109 w 11843796"/>
              <a:gd name="connsiteY31" fmla="*/ 3665036 h 7072723"/>
              <a:gd name="connsiteX32" fmla="*/ 6224730 w 11843796"/>
              <a:gd name="connsiteY32" fmla="*/ 2785416 h 7072723"/>
              <a:gd name="connsiteX33" fmla="*/ 6207656 w 11843796"/>
              <a:gd name="connsiteY33" fmla="*/ 2897293 h 7072723"/>
              <a:gd name="connsiteX34" fmla="*/ 6190994 w 11843796"/>
              <a:gd name="connsiteY34" fmla="*/ 3227262 h 7072723"/>
              <a:gd name="connsiteX35" fmla="*/ 6202272 w 11843796"/>
              <a:gd name="connsiteY35" fmla="*/ 3450612 h 7072723"/>
              <a:gd name="connsiteX36" fmla="*/ 2646717 w 11843796"/>
              <a:gd name="connsiteY36" fmla="*/ 7006166 h 7072723"/>
              <a:gd name="connsiteX37" fmla="*/ 2325349 w 11843796"/>
              <a:gd name="connsiteY37" fmla="*/ 7006166 h 7072723"/>
              <a:gd name="connsiteX38" fmla="*/ 2325349 w 11843796"/>
              <a:gd name="connsiteY38" fmla="*/ 6684797 h 7072723"/>
              <a:gd name="connsiteX39" fmla="*/ 6224730 w 11843796"/>
              <a:gd name="connsiteY39" fmla="*/ 2785416 h 7072723"/>
              <a:gd name="connsiteX40" fmla="*/ 6442127 w 11843796"/>
              <a:gd name="connsiteY40" fmla="*/ 1778000 h 7072723"/>
              <a:gd name="connsiteX41" fmla="*/ 6527639 w 11843796"/>
              <a:gd name="connsiteY41" fmla="*/ 1794640 h 7072723"/>
              <a:gd name="connsiteX42" fmla="*/ 6529201 w 11843796"/>
              <a:gd name="connsiteY42" fmla="*/ 1795461 h 7072723"/>
              <a:gd name="connsiteX43" fmla="*/ 6444608 w 11843796"/>
              <a:gd name="connsiteY43" fmla="*/ 1971066 h 7072723"/>
              <a:gd name="connsiteX44" fmla="*/ 6336085 w 11843796"/>
              <a:gd name="connsiteY44" fmla="*/ 2267573 h 7072723"/>
              <a:gd name="connsiteX45" fmla="*/ 6278946 w 11843796"/>
              <a:gd name="connsiteY45" fmla="*/ 2489793 h 7072723"/>
              <a:gd name="connsiteX46" fmla="*/ 1833512 w 11843796"/>
              <a:gd name="connsiteY46" fmla="*/ 6935227 h 7072723"/>
              <a:gd name="connsiteX47" fmla="*/ 1512143 w 11843796"/>
              <a:gd name="connsiteY47" fmla="*/ 6935227 h 7072723"/>
              <a:gd name="connsiteX48" fmla="*/ 1512143 w 11843796"/>
              <a:gd name="connsiteY48" fmla="*/ 6613858 h 7072723"/>
              <a:gd name="connsiteX49" fmla="*/ 6281443 w 11843796"/>
              <a:gd name="connsiteY49" fmla="*/ 1844558 h 7072723"/>
              <a:gd name="connsiteX50" fmla="*/ 6442127 w 11843796"/>
              <a:gd name="connsiteY50" fmla="*/ 1778000 h 7072723"/>
              <a:gd name="connsiteX51" fmla="*/ 1917115 w 11843796"/>
              <a:gd name="connsiteY51" fmla="*/ 1053647 h 7072723"/>
              <a:gd name="connsiteX52" fmla="*/ 2077799 w 11843796"/>
              <a:gd name="connsiteY52" fmla="*/ 1120204 h 7072723"/>
              <a:gd name="connsiteX53" fmla="*/ 2077799 w 11843796"/>
              <a:gd name="connsiteY53" fmla="*/ 1441573 h 7072723"/>
              <a:gd name="connsiteX54" fmla="*/ 921098 w 11843796"/>
              <a:gd name="connsiteY54" fmla="*/ 2598275 h 7072723"/>
              <a:gd name="connsiteX55" fmla="*/ 599729 w 11843796"/>
              <a:gd name="connsiteY55" fmla="*/ 2598275 h 7072723"/>
              <a:gd name="connsiteX56" fmla="*/ 599729 w 11843796"/>
              <a:gd name="connsiteY56" fmla="*/ 2276906 h 7072723"/>
              <a:gd name="connsiteX57" fmla="*/ 1756431 w 11843796"/>
              <a:gd name="connsiteY57" fmla="*/ 1120204 h 7072723"/>
              <a:gd name="connsiteX58" fmla="*/ 1917115 w 11843796"/>
              <a:gd name="connsiteY58" fmla="*/ 1053647 h 7072723"/>
              <a:gd name="connsiteX59" fmla="*/ 11725472 w 11843796"/>
              <a:gd name="connsiteY59" fmla="*/ 972968 h 7072723"/>
              <a:gd name="connsiteX60" fmla="*/ 11756353 w 11843796"/>
              <a:gd name="connsiteY60" fmla="*/ 989218 h 7072723"/>
              <a:gd name="connsiteX61" fmla="*/ 11841919 w 11843796"/>
              <a:gd name="connsiteY61" fmla="*/ 1093510 h 7072723"/>
              <a:gd name="connsiteX62" fmla="*/ 11843796 w 11843796"/>
              <a:gd name="connsiteY62" fmla="*/ 1103157 h 7072723"/>
              <a:gd name="connsiteX63" fmla="*/ 11725472 w 11843796"/>
              <a:gd name="connsiteY63" fmla="*/ 972968 h 7072723"/>
              <a:gd name="connsiteX64" fmla="*/ 5572624 w 11843796"/>
              <a:gd name="connsiteY64" fmla="*/ 889000 h 7072723"/>
              <a:gd name="connsiteX65" fmla="*/ 5733309 w 11843796"/>
              <a:gd name="connsiteY65" fmla="*/ 955558 h 7072723"/>
              <a:gd name="connsiteX66" fmla="*/ 5733309 w 11843796"/>
              <a:gd name="connsiteY66" fmla="*/ 1276926 h 7072723"/>
              <a:gd name="connsiteX67" fmla="*/ 691679 w 11843796"/>
              <a:gd name="connsiteY67" fmla="*/ 6318556 h 7072723"/>
              <a:gd name="connsiteX68" fmla="*/ 370311 w 11843796"/>
              <a:gd name="connsiteY68" fmla="*/ 6318556 h 7072723"/>
              <a:gd name="connsiteX69" fmla="*/ 370311 w 11843796"/>
              <a:gd name="connsiteY69" fmla="*/ 5997187 h 7072723"/>
              <a:gd name="connsiteX70" fmla="*/ 5411940 w 11843796"/>
              <a:gd name="connsiteY70" fmla="*/ 955558 h 7072723"/>
              <a:gd name="connsiteX71" fmla="*/ 5572624 w 11843796"/>
              <a:gd name="connsiteY71" fmla="*/ 889000 h 7072723"/>
              <a:gd name="connsiteX72" fmla="*/ 6520609 w 11843796"/>
              <a:gd name="connsiteY72" fmla="*/ 812800 h 7072723"/>
              <a:gd name="connsiteX73" fmla="*/ 6681293 w 11843796"/>
              <a:gd name="connsiteY73" fmla="*/ 879357 h 7072723"/>
              <a:gd name="connsiteX74" fmla="*/ 6681293 w 11843796"/>
              <a:gd name="connsiteY74" fmla="*/ 1200726 h 7072723"/>
              <a:gd name="connsiteX75" fmla="*/ 1773014 w 11843796"/>
              <a:gd name="connsiteY75" fmla="*/ 6109006 h 7072723"/>
              <a:gd name="connsiteX76" fmla="*/ 1451645 w 11843796"/>
              <a:gd name="connsiteY76" fmla="*/ 6109006 h 7072723"/>
              <a:gd name="connsiteX77" fmla="*/ 1451645 w 11843796"/>
              <a:gd name="connsiteY77" fmla="*/ 5787637 h 7072723"/>
              <a:gd name="connsiteX78" fmla="*/ 6359924 w 11843796"/>
              <a:gd name="connsiteY78" fmla="*/ 879357 h 7072723"/>
              <a:gd name="connsiteX79" fmla="*/ 6520609 w 11843796"/>
              <a:gd name="connsiteY79" fmla="*/ 812800 h 7072723"/>
              <a:gd name="connsiteX80" fmla="*/ 3149016 w 11843796"/>
              <a:gd name="connsiteY80" fmla="*/ 685801 h 7072723"/>
              <a:gd name="connsiteX81" fmla="*/ 3309700 w 11843796"/>
              <a:gd name="connsiteY81" fmla="*/ 752358 h 7072723"/>
              <a:gd name="connsiteX82" fmla="*/ 3309700 w 11843796"/>
              <a:gd name="connsiteY82" fmla="*/ 1073727 h 7072723"/>
              <a:gd name="connsiteX83" fmla="*/ 819725 w 11843796"/>
              <a:gd name="connsiteY83" fmla="*/ 3563702 h 7072723"/>
              <a:gd name="connsiteX84" fmla="*/ 498357 w 11843796"/>
              <a:gd name="connsiteY84" fmla="*/ 3563702 h 7072723"/>
              <a:gd name="connsiteX85" fmla="*/ 498357 w 11843796"/>
              <a:gd name="connsiteY85" fmla="*/ 3242333 h 7072723"/>
              <a:gd name="connsiteX86" fmla="*/ 2988331 w 11843796"/>
              <a:gd name="connsiteY86" fmla="*/ 752358 h 7072723"/>
              <a:gd name="connsiteX87" fmla="*/ 3149016 w 11843796"/>
              <a:gd name="connsiteY87" fmla="*/ 685801 h 7072723"/>
              <a:gd name="connsiteX88" fmla="*/ 4660316 w 11843796"/>
              <a:gd name="connsiteY88" fmla="*/ 50800 h 7072723"/>
              <a:gd name="connsiteX89" fmla="*/ 4821001 w 11843796"/>
              <a:gd name="connsiteY89" fmla="*/ 117358 h 7072723"/>
              <a:gd name="connsiteX90" fmla="*/ 4821001 w 11843796"/>
              <a:gd name="connsiteY90" fmla="*/ 438726 h 7072723"/>
              <a:gd name="connsiteX91" fmla="*/ 387926 w 11843796"/>
              <a:gd name="connsiteY91" fmla="*/ 4871802 h 7072723"/>
              <a:gd name="connsiteX92" fmla="*/ 66558 w 11843796"/>
              <a:gd name="connsiteY92" fmla="*/ 4871802 h 7072723"/>
              <a:gd name="connsiteX93" fmla="*/ 66558 w 11843796"/>
              <a:gd name="connsiteY93" fmla="*/ 4550433 h 7072723"/>
              <a:gd name="connsiteX94" fmla="*/ 4499632 w 11843796"/>
              <a:gd name="connsiteY94" fmla="*/ 117358 h 7072723"/>
              <a:gd name="connsiteX95" fmla="*/ 4660316 w 11843796"/>
              <a:gd name="connsiteY95" fmla="*/ 50800 h 7072723"/>
              <a:gd name="connsiteX96" fmla="*/ 5585324 w 11843796"/>
              <a:gd name="connsiteY96" fmla="*/ 0 h 7072723"/>
              <a:gd name="connsiteX97" fmla="*/ 5746009 w 11843796"/>
              <a:gd name="connsiteY97" fmla="*/ 66558 h 7072723"/>
              <a:gd name="connsiteX98" fmla="*/ 5746009 w 11843796"/>
              <a:gd name="connsiteY98" fmla="*/ 387926 h 7072723"/>
              <a:gd name="connsiteX99" fmla="*/ 1047279 w 11843796"/>
              <a:gd name="connsiteY99" fmla="*/ 5086656 h 7072723"/>
              <a:gd name="connsiteX100" fmla="*/ 725911 w 11843796"/>
              <a:gd name="connsiteY100" fmla="*/ 5086656 h 7072723"/>
              <a:gd name="connsiteX101" fmla="*/ 725911 w 11843796"/>
              <a:gd name="connsiteY101" fmla="*/ 4765287 h 7072723"/>
              <a:gd name="connsiteX102" fmla="*/ 5424639 w 11843796"/>
              <a:gd name="connsiteY102" fmla="*/ 66558 h 7072723"/>
              <a:gd name="connsiteX103" fmla="*/ 5585324 w 11843796"/>
              <a:gd name="connsiteY103" fmla="*/ 0 h 7072723"/>
              <a:gd name="connsiteX0" fmla="*/ 7061699 w 11841919"/>
              <a:gd name="connsiteY0" fmla="*/ 5427269 h 7072723"/>
              <a:gd name="connsiteX1" fmla="*/ 7136236 w 11841919"/>
              <a:gd name="connsiteY1" fmla="*/ 5509281 h 7072723"/>
              <a:gd name="connsiteX2" fmla="*/ 7365417 w 11841919"/>
              <a:gd name="connsiteY2" fmla="*/ 5717575 h 7072723"/>
              <a:gd name="connsiteX3" fmla="*/ 7393289 w 11841919"/>
              <a:gd name="connsiteY3" fmla="*/ 5738417 h 7072723"/>
              <a:gd name="connsiteX4" fmla="*/ 7022700 w 11841919"/>
              <a:gd name="connsiteY4" fmla="*/ 6109006 h 7072723"/>
              <a:gd name="connsiteX5" fmla="*/ 6701331 w 11841919"/>
              <a:gd name="connsiteY5" fmla="*/ 6109006 h 7072723"/>
              <a:gd name="connsiteX6" fmla="*/ 6701331 w 11841919"/>
              <a:gd name="connsiteY6" fmla="*/ 5787637 h 7072723"/>
              <a:gd name="connsiteX7" fmla="*/ 7061699 w 11841919"/>
              <a:gd name="connsiteY7" fmla="*/ 5427269 h 7072723"/>
              <a:gd name="connsiteX8" fmla="*/ 6688898 w 11841919"/>
              <a:gd name="connsiteY8" fmla="*/ 4943984 h 7072723"/>
              <a:gd name="connsiteX9" fmla="*/ 6742159 w 11841919"/>
              <a:gd name="connsiteY9" fmla="*/ 5031655 h 7072723"/>
              <a:gd name="connsiteX10" fmla="*/ 6927943 w 11841919"/>
              <a:gd name="connsiteY10" fmla="*/ 5280101 h 7072723"/>
              <a:gd name="connsiteX11" fmla="*/ 6960118 w 11841919"/>
              <a:gd name="connsiteY11" fmla="*/ 5315502 h 7072723"/>
              <a:gd name="connsiteX12" fmla="*/ 5855194 w 11841919"/>
              <a:gd name="connsiteY12" fmla="*/ 6420425 h 7072723"/>
              <a:gd name="connsiteX13" fmla="*/ 5533825 w 11841919"/>
              <a:gd name="connsiteY13" fmla="*/ 6420425 h 7072723"/>
              <a:gd name="connsiteX14" fmla="*/ 5533825 w 11841919"/>
              <a:gd name="connsiteY14" fmla="*/ 6099056 h 7072723"/>
              <a:gd name="connsiteX15" fmla="*/ 6688898 w 11841919"/>
              <a:gd name="connsiteY15" fmla="*/ 4943984 h 7072723"/>
              <a:gd name="connsiteX16" fmla="*/ 6400541 w 11841919"/>
              <a:gd name="connsiteY16" fmla="*/ 4363059 h 7072723"/>
              <a:gd name="connsiteX17" fmla="*/ 6444608 w 11841919"/>
              <a:gd name="connsiteY17" fmla="*/ 4483458 h 7072723"/>
              <a:gd name="connsiteX18" fmla="*/ 6580507 w 11841919"/>
              <a:gd name="connsiteY18" fmla="*/ 4765567 h 7072723"/>
              <a:gd name="connsiteX19" fmla="*/ 6603282 w 11841919"/>
              <a:gd name="connsiteY19" fmla="*/ 4803056 h 7072723"/>
              <a:gd name="connsiteX20" fmla="*/ 4868999 w 11841919"/>
              <a:gd name="connsiteY20" fmla="*/ 6537339 h 7072723"/>
              <a:gd name="connsiteX21" fmla="*/ 4547629 w 11841919"/>
              <a:gd name="connsiteY21" fmla="*/ 6537339 h 7072723"/>
              <a:gd name="connsiteX22" fmla="*/ 4547629 w 11841919"/>
              <a:gd name="connsiteY22" fmla="*/ 6215970 h 7072723"/>
              <a:gd name="connsiteX23" fmla="*/ 6400541 w 11841919"/>
              <a:gd name="connsiteY23" fmla="*/ 4363059 h 7072723"/>
              <a:gd name="connsiteX24" fmla="*/ 6224109 w 11841919"/>
              <a:gd name="connsiteY24" fmla="*/ 3665036 h 7072723"/>
              <a:gd name="connsiteX25" fmla="*/ 6256560 w 11841919"/>
              <a:gd name="connsiteY25" fmla="*/ 3877668 h 7072723"/>
              <a:gd name="connsiteX26" fmla="*/ 6336085 w 11841919"/>
              <a:gd name="connsiteY26" fmla="*/ 4186951 h 7072723"/>
              <a:gd name="connsiteX27" fmla="*/ 6338455 w 11841919"/>
              <a:gd name="connsiteY27" fmla="*/ 4193427 h 7072723"/>
              <a:gd name="connsiteX28" fmla="*/ 3698522 w 11841919"/>
              <a:gd name="connsiteY28" fmla="*/ 6833359 h 7072723"/>
              <a:gd name="connsiteX29" fmla="*/ 3377155 w 11841919"/>
              <a:gd name="connsiteY29" fmla="*/ 6833359 h 7072723"/>
              <a:gd name="connsiteX30" fmla="*/ 3377155 w 11841919"/>
              <a:gd name="connsiteY30" fmla="*/ 6511990 h 7072723"/>
              <a:gd name="connsiteX31" fmla="*/ 6224109 w 11841919"/>
              <a:gd name="connsiteY31" fmla="*/ 3665036 h 7072723"/>
              <a:gd name="connsiteX32" fmla="*/ 6224730 w 11841919"/>
              <a:gd name="connsiteY32" fmla="*/ 2785416 h 7072723"/>
              <a:gd name="connsiteX33" fmla="*/ 6207656 w 11841919"/>
              <a:gd name="connsiteY33" fmla="*/ 2897293 h 7072723"/>
              <a:gd name="connsiteX34" fmla="*/ 6190994 w 11841919"/>
              <a:gd name="connsiteY34" fmla="*/ 3227262 h 7072723"/>
              <a:gd name="connsiteX35" fmla="*/ 6202272 w 11841919"/>
              <a:gd name="connsiteY35" fmla="*/ 3450612 h 7072723"/>
              <a:gd name="connsiteX36" fmla="*/ 2646717 w 11841919"/>
              <a:gd name="connsiteY36" fmla="*/ 7006166 h 7072723"/>
              <a:gd name="connsiteX37" fmla="*/ 2325349 w 11841919"/>
              <a:gd name="connsiteY37" fmla="*/ 7006166 h 7072723"/>
              <a:gd name="connsiteX38" fmla="*/ 2325349 w 11841919"/>
              <a:gd name="connsiteY38" fmla="*/ 6684797 h 7072723"/>
              <a:gd name="connsiteX39" fmla="*/ 6224730 w 11841919"/>
              <a:gd name="connsiteY39" fmla="*/ 2785416 h 7072723"/>
              <a:gd name="connsiteX40" fmla="*/ 6442127 w 11841919"/>
              <a:gd name="connsiteY40" fmla="*/ 1778000 h 7072723"/>
              <a:gd name="connsiteX41" fmla="*/ 6527639 w 11841919"/>
              <a:gd name="connsiteY41" fmla="*/ 1794640 h 7072723"/>
              <a:gd name="connsiteX42" fmla="*/ 6529201 w 11841919"/>
              <a:gd name="connsiteY42" fmla="*/ 1795461 h 7072723"/>
              <a:gd name="connsiteX43" fmla="*/ 6444608 w 11841919"/>
              <a:gd name="connsiteY43" fmla="*/ 1971066 h 7072723"/>
              <a:gd name="connsiteX44" fmla="*/ 6336085 w 11841919"/>
              <a:gd name="connsiteY44" fmla="*/ 2267573 h 7072723"/>
              <a:gd name="connsiteX45" fmla="*/ 6278946 w 11841919"/>
              <a:gd name="connsiteY45" fmla="*/ 2489793 h 7072723"/>
              <a:gd name="connsiteX46" fmla="*/ 1833512 w 11841919"/>
              <a:gd name="connsiteY46" fmla="*/ 6935227 h 7072723"/>
              <a:gd name="connsiteX47" fmla="*/ 1512143 w 11841919"/>
              <a:gd name="connsiteY47" fmla="*/ 6935227 h 7072723"/>
              <a:gd name="connsiteX48" fmla="*/ 1512143 w 11841919"/>
              <a:gd name="connsiteY48" fmla="*/ 6613858 h 7072723"/>
              <a:gd name="connsiteX49" fmla="*/ 6281443 w 11841919"/>
              <a:gd name="connsiteY49" fmla="*/ 1844558 h 7072723"/>
              <a:gd name="connsiteX50" fmla="*/ 6442127 w 11841919"/>
              <a:gd name="connsiteY50" fmla="*/ 1778000 h 7072723"/>
              <a:gd name="connsiteX51" fmla="*/ 1917115 w 11841919"/>
              <a:gd name="connsiteY51" fmla="*/ 1053647 h 7072723"/>
              <a:gd name="connsiteX52" fmla="*/ 2077799 w 11841919"/>
              <a:gd name="connsiteY52" fmla="*/ 1120204 h 7072723"/>
              <a:gd name="connsiteX53" fmla="*/ 2077799 w 11841919"/>
              <a:gd name="connsiteY53" fmla="*/ 1441573 h 7072723"/>
              <a:gd name="connsiteX54" fmla="*/ 921098 w 11841919"/>
              <a:gd name="connsiteY54" fmla="*/ 2598275 h 7072723"/>
              <a:gd name="connsiteX55" fmla="*/ 599729 w 11841919"/>
              <a:gd name="connsiteY55" fmla="*/ 2598275 h 7072723"/>
              <a:gd name="connsiteX56" fmla="*/ 599729 w 11841919"/>
              <a:gd name="connsiteY56" fmla="*/ 2276906 h 7072723"/>
              <a:gd name="connsiteX57" fmla="*/ 1756431 w 11841919"/>
              <a:gd name="connsiteY57" fmla="*/ 1120204 h 7072723"/>
              <a:gd name="connsiteX58" fmla="*/ 1917115 w 11841919"/>
              <a:gd name="connsiteY58" fmla="*/ 1053647 h 7072723"/>
              <a:gd name="connsiteX59" fmla="*/ 11725472 w 11841919"/>
              <a:gd name="connsiteY59" fmla="*/ 972968 h 7072723"/>
              <a:gd name="connsiteX60" fmla="*/ 11756353 w 11841919"/>
              <a:gd name="connsiteY60" fmla="*/ 989218 h 7072723"/>
              <a:gd name="connsiteX61" fmla="*/ 11841919 w 11841919"/>
              <a:gd name="connsiteY61" fmla="*/ 1093510 h 7072723"/>
              <a:gd name="connsiteX62" fmla="*/ 11725472 w 11841919"/>
              <a:gd name="connsiteY62" fmla="*/ 972968 h 7072723"/>
              <a:gd name="connsiteX63" fmla="*/ 5572624 w 11841919"/>
              <a:gd name="connsiteY63" fmla="*/ 889000 h 7072723"/>
              <a:gd name="connsiteX64" fmla="*/ 5733309 w 11841919"/>
              <a:gd name="connsiteY64" fmla="*/ 955558 h 7072723"/>
              <a:gd name="connsiteX65" fmla="*/ 5733309 w 11841919"/>
              <a:gd name="connsiteY65" fmla="*/ 1276926 h 7072723"/>
              <a:gd name="connsiteX66" fmla="*/ 691679 w 11841919"/>
              <a:gd name="connsiteY66" fmla="*/ 6318556 h 7072723"/>
              <a:gd name="connsiteX67" fmla="*/ 370311 w 11841919"/>
              <a:gd name="connsiteY67" fmla="*/ 6318556 h 7072723"/>
              <a:gd name="connsiteX68" fmla="*/ 370311 w 11841919"/>
              <a:gd name="connsiteY68" fmla="*/ 5997187 h 7072723"/>
              <a:gd name="connsiteX69" fmla="*/ 5411940 w 11841919"/>
              <a:gd name="connsiteY69" fmla="*/ 955558 h 7072723"/>
              <a:gd name="connsiteX70" fmla="*/ 5572624 w 11841919"/>
              <a:gd name="connsiteY70" fmla="*/ 889000 h 7072723"/>
              <a:gd name="connsiteX71" fmla="*/ 6520609 w 11841919"/>
              <a:gd name="connsiteY71" fmla="*/ 812800 h 7072723"/>
              <a:gd name="connsiteX72" fmla="*/ 6681293 w 11841919"/>
              <a:gd name="connsiteY72" fmla="*/ 879357 h 7072723"/>
              <a:gd name="connsiteX73" fmla="*/ 6681293 w 11841919"/>
              <a:gd name="connsiteY73" fmla="*/ 1200726 h 7072723"/>
              <a:gd name="connsiteX74" fmla="*/ 1773014 w 11841919"/>
              <a:gd name="connsiteY74" fmla="*/ 6109006 h 7072723"/>
              <a:gd name="connsiteX75" fmla="*/ 1451645 w 11841919"/>
              <a:gd name="connsiteY75" fmla="*/ 6109006 h 7072723"/>
              <a:gd name="connsiteX76" fmla="*/ 1451645 w 11841919"/>
              <a:gd name="connsiteY76" fmla="*/ 5787637 h 7072723"/>
              <a:gd name="connsiteX77" fmla="*/ 6359924 w 11841919"/>
              <a:gd name="connsiteY77" fmla="*/ 879357 h 7072723"/>
              <a:gd name="connsiteX78" fmla="*/ 6520609 w 11841919"/>
              <a:gd name="connsiteY78" fmla="*/ 812800 h 7072723"/>
              <a:gd name="connsiteX79" fmla="*/ 3149016 w 11841919"/>
              <a:gd name="connsiteY79" fmla="*/ 685801 h 7072723"/>
              <a:gd name="connsiteX80" fmla="*/ 3309700 w 11841919"/>
              <a:gd name="connsiteY80" fmla="*/ 752358 h 7072723"/>
              <a:gd name="connsiteX81" fmla="*/ 3309700 w 11841919"/>
              <a:gd name="connsiteY81" fmla="*/ 1073727 h 7072723"/>
              <a:gd name="connsiteX82" fmla="*/ 819725 w 11841919"/>
              <a:gd name="connsiteY82" fmla="*/ 3563702 h 7072723"/>
              <a:gd name="connsiteX83" fmla="*/ 498357 w 11841919"/>
              <a:gd name="connsiteY83" fmla="*/ 3563702 h 7072723"/>
              <a:gd name="connsiteX84" fmla="*/ 498357 w 11841919"/>
              <a:gd name="connsiteY84" fmla="*/ 3242333 h 7072723"/>
              <a:gd name="connsiteX85" fmla="*/ 2988331 w 11841919"/>
              <a:gd name="connsiteY85" fmla="*/ 752358 h 7072723"/>
              <a:gd name="connsiteX86" fmla="*/ 3149016 w 11841919"/>
              <a:gd name="connsiteY86" fmla="*/ 685801 h 7072723"/>
              <a:gd name="connsiteX87" fmla="*/ 4660316 w 11841919"/>
              <a:gd name="connsiteY87" fmla="*/ 50800 h 7072723"/>
              <a:gd name="connsiteX88" fmla="*/ 4821001 w 11841919"/>
              <a:gd name="connsiteY88" fmla="*/ 117358 h 7072723"/>
              <a:gd name="connsiteX89" fmla="*/ 4821001 w 11841919"/>
              <a:gd name="connsiteY89" fmla="*/ 438726 h 7072723"/>
              <a:gd name="connsiteX90" fmla="*/ 387926 w 11841919"/>
              <a:gd name="connsiteY90" fmla="*/ 4871802 h 7072723"/>
              <a:gd name="connsiteX91" fmla="*/ 66558 w 11841919"/>
              <a:gd name="connsiteY91" fmla="*/ 4871802 h 7072723"/>
              <a:gd name="connsiteX92" fmla="*/ 66558 w 11841919"/>
              <a:gd name="connsiteY92" fmla="*/ 4550433 h 7072723"/>
              <a:gd name="connsiteX93" fmla="*/ 4499632 w 11841919"/>
              <a:gd name="connsiteY93" fmla="*/ 117358 h 7072723"/>
              <a:gd name="connsiteX94" fmla="*/ 4660316 w 11841919"/>
              <a:gd name="connsiteY94" fmla="*/ 50800 h 7072723"/>
              <a:gd name="connsiteX95" fmla="*/ 5585324 w 11841919"/>
              <a:gd name="connsiteY95" fmla="*/ 0 h 7072723"/>
              <a:gd name="connsiteX96" fmla="*/ 5746009 w 11841919"/>
              <a:gd name="connsiteY96" fmla="*/ 66558 h 7072723"/>
              <a:gd name="connsiteX97" fmla="*/ 5746009 w 11841919"/>
              <a:gd name="connsiteY97" fmla="*/ 387926 h 7072723"/>
              <a:gd name="connsiteX98" fmla="*/ 1047279 w 11841919"/>
              <a:gd name="connsiteY98" fmla="*/ 5086656 h 7072723"/>
              <a:gd name="connsiteX99" fmla="*/ 725911 w 11841919"/>
              <a:gd name="connsiteY99" fmla="*/ 5086656 h 7072723"/>
              <a:gd name="connsiteX100" fmla="*/ 725911 w 11841919"/>
              <a:gd name="connsiteY100" fmla="*/ 4765287 h 7072723"/>
              <a:gd name="connsiteX101" fmla="*/ 5424639 w 11841919"/>
              <a:gd name="connsiteY101" fmla="*/ 66558 h 7072723"/>
              <a:gd name="connsiteX102" fmla="*/ 5585324 w 11841919"/>
              <a:gd name="connsiteY102" fmla="*/ 0 h 7072723"/>
              <a:gd name="connsiteX0" fmla="*/ 7061699 w 11756353"/>
              <a:gd name="connsiteY0" fmla="*/ 5427269 h 7072723"/>
              <a:gd name="connsiteX1" fmla="*/ 7136236 w 11756353"/>
              <a:gd name="connsiteY1" fmla="*/ 5509281 h 7072723"/>
              <a:gd name="connsiteX2" fmla="*/ 7365417 w 11756353"/>
              <a:gd name="connsiteY2" fmla="*/ 5717575 h 7072723"/>
              <a:gd name="connsiteX3" fmla="*/ 7393289 w 11756353"/>
              <a:gd name="connsiteY3" fmla="*/ 5738417 h 7072723"/>
              <a:gd name="connsiteX4" fmla="*/ 7022700 w 11756353"/>
              <a:gd name="connsiteY4" fmla="*/ 6109006 h 7072723"/>
              <a:gd name="connsiteX5" fmla="*/ 6701331 w 11756353"/>
              <a:gd name="connsiteY5" fmla="*/ 6109006 h 7072723"/>
              <a:gd name="connsiteX6" fmla="*/ 6701331 w 11756353"/>
              <a:gd name="connsiteY6" fmla="*/ 5787637 h 7072723"/>
              <a:gd name="connsiteX7" fmla="*/ 7061699 w 11756353"/>
              <a:gd name="connsiteY7" fmla="*/ 5427269 h 7072723"/>
              <a:gd name="connsiteX8" fmla="*/ 6688898 w 11756353"/>
              <a:gd name="connsiteY8" fmla="*/ 4943984 h 7072723"/>
              <a:gd name="connsiteX9" fmla="*/ 6742159 w 11756353"/>
              <a:gd name="connsiteY9" fmla="*/ 5031655 h 7072723"/>
              <a:gd name="connsiteX10" fmla="*/ 6927943 w 11756353"/>
              <a:gd name="connsiteY10" fmla="*/ 5280101 h 7072723"/>
              <a:gd name="connsiteX11" fmla="*/ 6960118 w 11756353"/>
              <a:gd name="connsiteY11" fmla="*/ 5315502 h 7072723"/>
              <a:gd name="connsiteX12" fmla="*/ 5855194 w 11756353"/>
              <a:gd name="connsiteY12" fmla="*/ 6420425 h 7072723"/>
              <a:gd name="connsiteX13" fmla="*/ 5533825 w 11756353"/>
              <a:gd name="connsiteY13" fmla="*/ 6420425 h 7072723"/>
              <a:gd name="connsiteX14" fmla="*/ 5533825 w 11756353"/>
              <a:gd name="connsiteY14" fmla="*/ 6099056 h 7072723"/>
              <a:gd name="connsiteX15" fmla="*/ 6688898 w 11756353"/>
              <a:gd name="connsiteY15" fmla="*/ 4943984 h 7072723"/>
              <a:gd name="connsiteX16" fmla="*/ 6400541 w 11756353"/>
              <a:gd name="connsiteY16" fmla="*/ 4363059 h 7072723"/>
              <a:gd name="connsiteX17" fmla="*/ 6444608 w 11756353"/>
              <a:gd name="connsiteY17" fmla="*/ 4483458 h 7072723"/>
              <a:gd name="connsiteX18" fmla="*/ 6580507 w 11756353"/>
              <a:gd name="connsiteY18" fmla="*/ 4765567 h 7072723"/>
              <a:gd name="connsiteX19" fmla="*/ 6603282 w 11756353"/>
              <a:gd name="connsiteY19" fmla="*/ 4803056 h 7072723"/>
              <a:gd name="connsiteX20" fmla="*/ 4868999 w 11756353"/>
              <a:gd name="connsiteY20" fmla="*/ 6537339 h 7072723"/>
              <a:gd name="connsiteX21" fmla="*/ 4547629 w 11756353"/>
              <a:gd name="connsiteY21" fmla="*/ 6537339 h 7072723"/>
              <a:gd name="connsiteX22" fmla="*/ 4547629 w 11756353"/>
              <a:gd name="connsiteY22" fmla="*/ 6215970 h 7072723"/>
              <a:gd name="connsiteX23" fmla="*/ 6400541 w 11756353"/>
              <a:gd name="connsiteY23" fmla="*/ 4363059 h 7072723"/>
              <a:gd name="connsiteX24" fmla="*/ 6224109 w 11756353"/>
              <a:gd name="connsiteY24" fmla="*/ 3665036 h 7072723"/>
              <a:gd name="connsiteX25" fmla="*/ 6256560 w 11756353"/>
              <a:gd name="connsiteY25" fmla="*/ 3877668 h 7072723"/>
              <a:gd name="connsiteX26" fmla="*/ 6336085 w 11756353"/>
              <a:gd name="connsiteY26" fmla="*/ 4186951 h 7072723"/>
              <a:gd name="connsiteX27" fmla="*/ 6338455 w 11756353"/>
              <a:gd name="connsiteY27" fmla="*/ 4193427 h 7072723"/>
              <a:gd name="connsiteX28" fmla="*/ 3698522 w 11756353"/>
              <a:gd name="connsiteY28" fmla="*/ 6833359 h 7072723"/>
              <a:gd name="connsiteX29" fmla="*/ 3377155 w 11756353"/>
              <a:gd name="connsiteY29" fmla="*/ 6833359 h 7072723"/>
              <a:gd name="connsiteX30" fmla="*/ 3377155 w 11756353"/>
              <a:gd name="connsiteY30" fmla="*/ 6511990 h 7072723"/>
              <a:gd name="connsiteX31" fmla="*/ 6224109 w 11756353"/>
              <a:gd name="connsiteY31" fmla="*/ 3665036 h 7072723"/>
              <a:gd name="connsiteX32" fmla="*/ 6224730 w 11756353"/>
              <a:gd name="connsiteY32" fmla="*/ 2785416 h 7072723"/>
              <a:gd name="connsiteX33" fmla="*/ 6207656 w 11756353"/>
              <a:gd name="connsiteY33" fmla="*/ 2897293 h 7072723"/>
              <a:gd name="connsiteX34" fmla="*/ 6190994 w 11756353"/>
              <a:gd name="connsiteY34" fmla="*/ 3227262 h 7072723"/>
              <a:gd name="connsiteX35" fmla="*/ 6202272 w 11756353"/>
              <a:gd name="connsiteY35" fmla="*/ 3450612 h 7072723"/>
              <a:gd name="connsiteX36" fmla="*/ 2646717 w 11756353"/>
              <a:gd name="connsiteY36" fmla="*/ 7006166 h 7072723"/>
              <a:gd name="connsiteX37" fmla="*/ 2325349 w 11756353"/>
              <a:gd name="connsiteY37" fmla="*/ 7006166 h 7072723"/>
              <a:gd name="connsiteX38" fmla="*/ 2325349 w 11756353"/>
              <a:gd name="connsiteY38" fmla="*/ 6684797 h 7072723"/>
              <a:gd name="connsiteX39" fmla="*/ 6224730 w 11756353"/>
              <a:gd name="connsiteY39" fmla="*/ 2785416 h 7072723"/>
              <a:gd name="connsiteX40" fmla="*/ 6442127 w 11756353"/>
              <a:gd name="connsiteY40" fmla="*/ 1778000 h 7072723"/>
              <a:gd name="connsiteX41" fmla="*/ 6527639 w 11756353"/>
              <a:gd name="connsiteY41" fmla="*/ 1794640 h 7072723"/>
              <a:gd name="connsiteX42" fmla="*/ 6529201 w 11756353"/>
              <a:gd name="connsiteY42" fmla="*/ 1795461 h 7072723"/>
              <a:gd name="connsiteX43" fmla="*/ 6444608 w 11756353"/>
              <a:gd name="connsiteY43" fmla="*/ 1971066 h 7072723"/>
              <a:gd name="connsiteX44" fmla="*/ 6336085 w 11756353"/>
              <a:gd name="connsiteY44" fmla="*/ 2267573 h 7072723"/>
              <a:gd name="connsiteX45" fmla="*/ 6278946 w 11756353"/>
              <a:gd name="connsiteY45" fmla="*/ 2489793 h 7072723"/>
              <a:gd name="connsiteX46" fmla="*/ 1833512 w 11756353"/>
              <a:gd name="connsiteY46" fmla="*/ 6935227 h 7072723"/>
              <a:gd name="connsiteX47" fmla="*/ 1512143 w 11756353"/>
              <a:gd name="connsiteY47" fmla="*/ 6935227 h 7072723"/>
              <a:gd name="connsiteX48" fmla="*/ 1512143 w 11756353"/>
              <a:gd name="connsiteY48" fmla="*/ 6613858 h 7072723"/>
              <a:gd name="connsiteX49" fmla="*/ 6281443 w 11756353"/>
              <a:gd name="connsiteY49" fmla="*/ 1844558 h 7072723"/>
              <a:gd name="connsiteX50" fmla="*/ 6442127 w 11756353"/>
              <a:gd name="connsiteY50" fmla="*/ 1778000 h 7072723"/>
              <a:gd name="connsiteX51" fmla="*/ 1917115 w 11756353"/>
              <a:gd name="connsiteY51" fmla="*/ 1053647 h 7072723"/>
              <a:gd name="connsiteX52" fmla="*/ 2077799 w 11756353"/>
              <a:gd name="connsiteY52" fmla="*/ 1120204 h 7072723"/>
              <a:gd name="connsiteX53" fmla="*/ 2077799 w 11756353"/>
              <a:gd name="connsiteY53" fmla="*/ 1441573 h 7072723"/>
              <a:gd name="connsiteX54" fmla="*/ 921098 w 11756353"/>
              <a:gd name="connsiteY54" fmla="*/ 2598275 h 7072723"/>
              <a:gd name="connsiteX55" fmla="*/ 599729 w 11756353"/>
              <a:gd name="connsiteY55" fmla="*/ 2598275 h 7072723"/>
              <a:gd name="connsiteX56" fmla="*/ 599729 w 11756353"/>
              <a:gd name="connsiteY56" fmla="*/ 2276906 h 7072723"/>
              <a:gd name="connsiteX57" fmla="*/ 1756431 w 11756353"/>
              <a:gd name="connsiteY57" fmla="*/ 1120204 h 7072723"/>
              <a:gd name="connsiteX58" fmla="*/ 1917115 w 11756353"/>
              <a:gd name="connsiteY58" fmla="*/ 1053647 h 7072723"/>
              <a:gd name="connsiteX59" fmla="*/ 11725472 w 11756353"/>
              <a:gd name="connsiteY59" fmla="*/ 972968 h 7072723"/>
              <a:gd name="connsiteX60" fmla="*/ 11756353 w 11756353"/>
              <a:gd name="connsiteY60" fmla="*/ 989218 h 7072723"/>
              <a:gd name="connsiteX61" fmla="*/ 11725472 w 11756353"/>
              <a:gd name="connsiteY61" fmla="*/ 972968 h 7072723"/>
              <a:gd name="connsiteX62" fmla="*/ 5572624 w 11756353"/>
              <a:gd name="connsiteY62" fmla="*/ 889000 h 7072723"/>
              <a:gd name="connsiteX63" fmla="*/ 5733309 w 11756353"/>
              <a:gd name="connsiteY63" fmla="*/ 955558 h 7072723"/>
              <a:gd name="connsiteX64" fmla="*/ 5733309 w 11756353"/>
              <a:gd name="connsiteY64" fmla="*/ 1276926 h 7072723"/>
              <a:gd name="connsiteX65" fmla="*/ 691679 w 11756353"/>
              <a:gd name="connsiteY65" fmla="*/ 6318556 h 7072723"/>
              <a:gd name="connsiteX66" fmla="*/ 370311 w 11756353"/>
              <a:gd name="connsiteY66" fmla="*/ 6318556 h 7072723"/>
              <a:gd name="connsiteX67" fmla="*/ 370311 w 11756353"/>
              <a:gd name="connsiteY67" fmla="*/ 5997187 h 7072723"/>
              <a:gd name="connsiteX68" fmla="*/ 5411940 w 11756353"/>
              <a:gd name="connsiteY68" fmla="*/ 955558 h 7072723"/>
              <a:gd name="connsiteX69" fmla="*/ 5572624 w 11756353"/>
              <a:gd name="connsiteY69" fmla="*/ 889000 h 7072723"/>
              <a:gd name="connsiteX70" fmla="*/ 6520609 w 11756353"/>
              <a:gd name="connsiteY70" fmla="*/ 812800 h 7072723"/>
              <a:gd name="connsiteX71" fmla="*/ 6681293 w 11756353"/>
              <a:gd name="connsiteY71" fmla="*/ 879357 h 7072723"/>
              <a:gd name="connsiteX72" fmla="*/ 6681293 w 11756353"/>
              <a:gd name="connsiteY72" fmla="*/ 1200726 h 7072723"/>
              <a:gd name="connsiteX73" fmla="*/ 1773014 w 11756353"/>
              <a:gd name="connsiteY73" fmla="*/ 6109006 h 7072723"/>
              <a:gd name="connsiteX74" fmla="*/ 1451645 w 11756353"/>
              <a:gd name="connsiteY74" fmla="*/ 6109006 h 7072723"/>
              <a:gd name="connsiteX75" fmla="*/ 1451645 w 11756353"/>
              <a:gd name="connsiteY75" fmla="*/ 5787637 h 7072723"/>
              <a:gd name="connsiteX76" fmla="*/ 6359924 w 11756353"/>
              <a:gd name="connsiteY76" fmla="*/ 879357 h 7072723"/>
              <a:gd name="connsiteX77" fmla="*/ 6520609 w 11756353"/>
              <a:gd name="connsiteY77" fmla="*/ 812800 h 7072723"/>
              <a:gd name="connsiteX78" fmla="*/ 3149016 w 11756353"/>
              <a:gd name="connsiteY78" fmla="*/ 685801 h 7072723"/>
              <a:gd name="connsiteX79" fmla="*/ 3309700 w 11756353"/>
              <a:gd name="connsiteY79" fmla="*/ 752358 h 7072723"/>
              <a:gd name="connsiteX80" fmla="*/ 3309700 w 11756353"/>
              <a:gd name="connsiteY80" fmla="*/ 1073727 h 7072723"/>
              <a:gd name="connsiteX81" fmla="*/ 819725 w 11756353"/>
              <a:gd name="connsiteY81" fmla="*/ 3563702 h 7072723"/>
              <a:gd name="connsiteX82" fmla="*/ 498357 w 11756353"/>
              <a:gd name="connsiteY82" fmla="*/ 3563702 h 7072723"/>
              <a:gd name="connsiteX83" fmla="*/ 498357 w 11756353"/>
              <a:gd name="connsiteY83" fmla="*/ 3242333 h 7072723"/>
              <a:gd name="connsiteX84" fmla="*/ 2988331 w 11756353"/>
              <a:gd name="connsiteY84" fmla="*/ 752358 h 7072723"/>
              <a:gd name="connsiteX85" fmla="*/ 3149016 w 11756353"/>
              <a:gd name="connsiteY85" fmla="*/ 685801 h 7072723"/>
              <a:gd name="connsiteX86" fmla="*/ 4660316 w 11756353"/>
              <a:gd name="connsiteY86" fmla="*/ 50800 h 7072723"/>
              <a:gd name="connsiteX87" fmla="*/ 4821001 w 11756353"/>
              <a:gd name="connsiteY87" fmla="*/ 117358 h 7072723"/>
              <a:gd name="connsiteX88" fmla="*/ 4821001 w 11756353"/>
              <a:gd name="connsiteY88" fmla="*/ 438726 h 7072723"/>
              <a:gd name="connsiteX89" fmla="*/ 387926 w 11756353"/>
              <a:gd name="connsiteY89" fmla="*/ 4871802 h 7072723"/>
              <a:gd name="connsiteX90" fmla="*/ 66558 w 11756353"/>
              <a:gd name="connsiteY90" fmla="*/ 4871802 h 7072723"/>
              <a:gd name="connsiteX91" fmla="*/ 66558 w 11756353"/>
              <a:gd name="connsiteY91" fmla="*/ 4550433 h 7072723"/>
              <a:gd name="connsiteX92" fmla="*/ 4499632 w 11756353"/>
              <a:gd name="connsiteY92" fmla="*/ 117358 h 7072723"/>
              <a:gd name="connsiteX93" fmla="*/ 4660316 w 11756353"/>
              <a:gd name="connsiteY93" fmla="*/ 50800 h 7072723"/>
              <a:gd name="connsiteX94" fmla="*/ 5585324 w 11756353"/>
              <a:gd name="connsiteY94" fmla="*/ 0 h 7072723"/>
              <a:gd name="connsiteX95" fmla="*/ 5746009 w 11756353"/>
              <a:gd name="connsiteY95" fmla="*/ 66558 h 7072723"/>
              <a:gd name="connsiteX96" fmla="*/ 5746009 w 11756353"/>
              <a:gd name="connsiteY96" fmla="*/ 387926 h 7072723"/>
              <a:gd name="connsiteX97" fmla="*/ 1047279 w 11756353"/>
              <a:gd name="connsiteY97" fmla="*/ 5086656 h 7072723"/>
              <a:gd name="connsiteX98" fmla="*/ 725911 w 11756353"/>
              <a:gd name="connsiteY98" fmla="*/ 5086656 h 7072723"/>
              <a:gd name="connsiteX99" fmla="*/ 725911 w 11756353"/>
              <a:gd name="connsiteY99" fmla="*/ 4765287 h 7072723"/>
              <a:gd name="connsiteX100" fmla="*/ 5424639 w 11756353"/>
              <a:gd name="connsiteY100" fmla="*/ 66558 h 7072723"/>
              <a:gd name="connsiteX101" fmla="*/ 5585324 w 11756353"/>
              <a:gd name="connsiteY101" fmla="*/ 0 h 7072723"/>
              <a:gd name="connsiteX0" fmla="*/ 7061699 w 7393289"/>
              <a:gd name="connsiteY0" fmla="*/ 5427269 h 7072723"/>
              <a:gd name="connsiteX1" fmla="*/ 7136236 w 7393289"/>
              <a:gd name="connsiteY1" fmla="*/ 5509281 h 7072723"/>
              <a:gd name="connsiteX2" fmla="*/ 7365417 w 7393289"/>
              <a:gd name="connsiteY2" fmla="*/ 5717575 h 7072723"/>
              <a:gd name="connsiteX3" fmla="*/ 7393289 w 7393289"/>
              <a:gd name="connsiteY3" fmla="*/ 5738417 h 7072723"/>
              <a:gd name="connsiteX4" fmla="*/ 7022700 w 7393289"/>
              <a:gd name="connsiteY4" fmla="*/ 6109006 h 7072723"/>
              <a:gd name="connsiteX5" fmla="*/ 6701331 w 7393289"/>
              <a:gd name="connsiteY5" fmla="*/ 6109006 h 7072723"/>
              <a:gd name="connsiteX6" fmla="*/ 6701331 w 7393289"/>
              <a:gd name="connsiteY6" fmla="*/ 5787637 h 7072723"/>
              <a:gd name="connsiteX7" fmla="*/ 7061699 w 7393289"/>
              <a:gd name="connsiteY7" fmla="*/ 5427269 h 7072723"/>
              <a:gd name="connsiteX8" fmla="*/ 6688898 w 7393289"/>
              <a:gd name="connsiteY8" fmla="*/ 4943984 h 7072723"/>
              <a:gd name="connsiteX9" fmla="*/ 6742159 w 7393289"/>
              <a:gd name="connsiteY9" fmla="*/ 5031655 h 7072723"/>
              <a:gd name="connsiteX10" fmla="*/ 6927943 w 7393289"/>
              <a:gd name="connsiteY10" fmla="*/ 5280101 h 7072723"/>
              <a:gd name="connsiteX11" fmla="*/ 6960118 w 7393289"/>
              <a:gd name="connsiteY11" fmla="*/ 5315502 h 7072723"/>
              <a:gd name="connsiteX12" fmla="*/ 5855194 w 7393289"/>
              <a:gd name="connsiteY12" fmla="*/ 6420425 h 7072723"/>
              <a:gd name="connsiteX13" fmla="*/ 5533825 w 7393289"/>
              <a:gd name="connsiteY13" fmla="*/ 6420425 h 7072723"/>
              <a:gd name="connsiteX14" fmla="*/ 5533825 w 7393289"/>
              <a:gd name="connsiteY14" fmla="*/ 6099056 h 7072723"/>
              <a:gd name="connsiteX15" fmla="*/ 6688898 w 7393289"/>
              <a:gd name="connsiteY15" fmla="*/ 4943984 h 7072723"/>
              <a:gd name="connsiteX16" fmla="*/ 6400541 w 7393289"/>
              <a:gd name="connsiteY16" fmla="*/ 4363059 h 7072723"/>
              <a:gd name="connsiteX17" fmla="*/ 6444608 w 7393289"/>
              <a:gd name="connsiteY17" fmla="*/ 4483458 h 7072723"/>
              <a:gd name="connsiteX18" fmla="*/ 6580507 w 7393289"/>
              <a:gd name="connsiteY18" fmla="*/ 4765567 h 7072723"/>
              <a:gd name="connsiteX19" fmla="*/ 6603282 w 7393289"/>
              <a:gd name="connsiteY19" fmla="*/ 4803056 h 7072723"/>
              <a:gd name="connsiteX20" fmla="*/ 4868999 w 7393289"/>
              <a:gd name="connsiteY20" fmla="*/ 6537339 h 7072723"/>
              <a:gd name="connsiteX21" fmla="*/ 4547629 w 7393289"/>
              <a:gd name="connsiteY21" fmla="*/ 6537339 h 7072723"/>
              <a:gd name="connsiteX22" fmla="*/ 4547629 w 7393289"/>
              <a:gd name="connsiteY22" fmla="*/ 6215970 h 7072723"/>
              <a:gd name="connsiteX23" fmla="*/ 6400541 w 7393289"/>
              <a:gd name="connsiteY23" fmla="*/ 4363059 h 7072723"/>
              <a:gd name="connsiteX24" fmla="*/ 6224109 w 7393289"/>
              <a:gd name="connsiteY24" fmla="*/ 3665036 h 7072723"/>
              <a:gd name="connsiteX25" fmla="*/ 6256560 w 7393289"/>
              <a:gd name="connsiteY25" fmla="*/ 3877668 h 7072723"/>
              <a:gd name="connsiteX26" fmla="*/ 6336085 w 7393289"/>
              <a:gd name="connsiteY26" fmla="*/ 4186951 h 7072723"/>
              <a:gd name="connsiteX27" fmla="*/ 6338455 w 7393289"/>
              <a:gd name="connsiteY27" fmla="*/ 4193427 h 7072723"/>
              <a:gd name="connsiteX28" fmla="*/ 3698522 w 7393289"/>
              <a:gd name="connsiteY28" fmla="*/ 6833359 h 7072723"/>
              <a:gd name="connsiteX29" fmla="*/ 3377155 w 7393289"/>
              <a:gd name="connsiteY29" fmla="*/ 6833359 h 7072723"/>
              <a:gd name="connsiteX30" fmla="*/ 3377155 w 7393289"/>
              <a:gd name="connsiteY30" fmla="*/ 6511990 h 7072723"/>
              <a:gd name="connsiteX31" fmla="*/ 6224109 w 7393289"/>
              <a:gd name="connsiteY31" fmla="*/ 3665036 h 7072723"/>
              <a:gd name="connsiteX32" fmla="*/ 6224730 w 7393289"/>
              <a:gd name="connsiteY32" fmla="*/ 2785416 h 7072723"/>
              <a:gd name="connsiteX33" fmla="*/ 6207656 w 7393289"/>
              <a:gd name="connsiteY33" fmla="*/ 2897293 h 7072723"/>
              <a:gd name="connsiteX34" fmla="*/ 6190994 w 7393289"/>
              <a:gd name="connsiteY34" fmla="*/ 3227262 h 7072723"/>
              <a:gd name="connsiteX35" fmla="*/ 6202272 w 7393289"/>
              <a:gd name="connsiteY35" fmla="*/ 3450612 h 7072723"/>
              <a:gd name="connsiteX36" fmla="*/ 2646717 w 7393289"/>
              <a:gd name="connsiteY36" fmla="*/ 7006166 h 7072723"/>
              <a:gd name="connsiteX37" fmla="*/ 2325349 w 7393289"/>
              <a:gd name="connsiteY37" fmla="*/ 7006166 h 7072723"/>
              <a:gd name="connsiteX38" fmla="*/ 2325349 w 7393289"/>
              <a:gd name="connsiteY38" fmla="*/ 6684797 h 7072723"/>
              <a:gd name="connsiteX39" fmla="*/ 6224730 w 7393289"/>
              <a:gd name="connsiteY39" fmla="*/ 2785416 h 7072723"/>
              <a:gd name="connsiteX40" fmla="*/ 6442127 w 7393289"/>
              <a:gd name="connsiteY40" fmla="*/ 1778000 h 7072723"/>
              <a:gd name="connsiteX41" fmla="*/ 6527639 w 7393289"/>
              <a:gd name="connsiteY41" fmla="*/ 1794640 h 7072723"/>
              <a:gd name="connsiteX42" fmla="*/ 6529201 w 7393289"/>
              <a:gd name="connsiteY42" fmla="*/ 1795461 h 7072723"/>
              <a:gd name="connsiteX43" fmla="*/ 6444608 w 7393289"/>
              <a:gd name="connsiteY43" fmla="*/ 1971066 h 7072723"/>
              <a:gd name="connsiteX44" fmla="*/ 6336085 w 7393289"/>
              <a:gd name="connsiteY44" fmla="*/ 2267573 h 7072723"/>
              <a:gd name="connsiteX45" fmla="*/ 6278946 w 7393289"/>
              <a:gd name="connsiteY45" fmla="*/ 2489793 h 7072723"/>
              <a:gd name="connsiteX46" fmla="*/ 1833512 w 7393289"/>
              <a:gd name="connsiteY46" fmla="*/ 6935227 h 7072723"/>
              <a:gd name="connsiteX47" fmla="*/ 1512143 w 7393289"/>
              <a:gd name="connsiteY47" fmla="*/ 6935227 h 7072723"/>
              <a:gd name="connsiteX48" fmla="*/ 1512143 w 7393289"/>
              <a:gd name="connsiteY48" fmla="*/ 6613858 h 7072723"/>
              <a:gd name="connsiteX49" fmla="*/ 6281443 w 7393289"/>
              <a:gd name="connsiteY49" fmla="*/ 1844558 h 7072723"/>
              <a:gd name="connsiteX50" fmla="*/ 6442127 w 7393289"/>
              <a:gd name="connsiteY50" fmla="*/ 1778000 h 7072723"/>
              <a:gd name="connsiteX51" fmla="*/ 1917115 w 7393289"/>
              <a:gd name="connsiteY51" fmla="*/ 1053647 h 7072723"/>
              <a:gd name="connsiteX52" fmla="*/ 2077799 w 7393289"/>
              <a:gd name="connsiteY52" fmla="*/ 1120204 h 7072723"/>
              <a:gd name="connsiteX53" fmla="*/ 2077799 w 7393289"/>
              <a:gd name="connsiteY53" fmla="*/ 1441573 h 7072723"/>
              <a:gd name="connsiteX54" fmla="*/ 921098 w 7393289"/>
              <a:gd name="connsiteY54" fmla="*/ 2598275 h 7072723"/>
              <a:gd name="connsiteX55" fmla="*/ 599729 w 7393289"/>
              <a:gd name="connsiteY55" fmla="*/ 2598275 h 7072723"/>
              <a:gd name="connsiteX56" fmla="*/ 599729 w 7393289"/>
              <a:gd name="connsiteY56" fmla="*/ 2276906 h 7072723"/>
              <a:gd name="connsiteX57" fmla="*/ 1756431 w 7393289"/>
              <a:gd name="connsiteY57" fmla="*/ 1120204 h 7072723"/>
              <a:gd name="connsiteX58" fmla="*/ 1917115 w 7393289"/>
              <a:gd name="connsiteY58" fmla="*/ 1053647 h 7072723"/>
              <a:gd name="connsiteX59" fmla="*/ 5572624 w 7393289"/>
              <a:gd name="connsiteY59" fmla="*/ 889000 h 7072723"/>
              <a:gd name="connsiteX60" fmla="*/ 5733309 w 7393289"/>
              <a:gd name="connsiteY60" fmla="*/ 955558 h 7072723"/>
              <a:gd name="connsiteX61" fmla="*/ 5733309 w 7393289"/>
              <a:gd name="connsiteY61" fmla="*/ 1276926 h 7072723"/>
              <a:gd name="connsiteX62" fmla="*/ 691679 w 7393289"/>
              <a:gd name="connsiteY62" fmla="*/ 6318556 h 7072723"/>
              <a:gd name="connsiteX63" fmla="*/ 370311 w 7393289"/>
              <a:gd name="connsiteY63" fmla="*/ 6318556 h 7072723"/>
              <a:gd name="connsiteX64" fmla="*/ 370311 w 7393289"/>
              <a:gd name="connsiteY64" fmla="*/ 5997187 h 7072723"/>
              <a:gd name="connsiteX65" fmla="*/ 5411940 w 7393289"/>
              <a:gd name="connsiteY65" fmla="*/ 955558 h 7072723"/>
              <a:gd name="connsiteX66" fmla="*/ 5572624 w 7393289"/>
              <a:gd name="connsiteY66" fmla="*/ 889000 h 7072723"/>
              <a:gd name="connsiteX67" fmla="*/ 6520609 w 7393289"/>
              <a:gd name="connsiteY67" fmla="*/ 812800 h 7072723"/>
              <a:gd name="connsiteX68" fmla="*/ 6681293 w 7393289"/>
              <a:gd name="connsiteY68" fmla="*/ 879357 h 7072723"/>
              <a:gd name="connsiteX69" fmla="*/ 6681293 w 7393289"/>
              <a:gd name="connsiteY69" fmla="*/ 1200726 h 7072723"/>
              <a:gd name="connsiteX70" fmla="*/ 1773014 w 7393289"/>
              <a:gd name="connsiteY70" fmla="*/ 6109006 h 7072723"/>
              <a:gd name="connsiteX71" fmla="*/ 1451645 w 7393289"/>
              <a:gd name="connsiteY71" fmla="*/ 6109006 h 7072723"/>
              <a:gd name="connsiteX72" fmla="*/ 1451645 w 7393289"/>
              <a:gd name="connsiteY72" fmla="*/ 5787637 h 7072723"/>
              <a:gd name="connsiteX73" fmla="*/ 6359924 w 7393289"/>
              <a:gd name="connsiteY73" fmla="*/ 879357 h 7072723"/>
              <a:gd name="connsiteX74" fmla="*/ 6520609 w 7393289"/>
              <a:gd name="connsiteY74" fmla="*/ 812800 h 7072723"/>
              <a:gd name="connsiteX75" fmla="*/ 3149016 w 7393289"/>
              <a:gd name="connsiteY75" fmla="*/ 685801 h 7072723"/>
              <a:gd name="connsiteX76" fmla="*/ 3309700 w 7393289"/>
              <a:gd name="connsiteY76" fmla="*/ 752358 h 7072723"/>
              <a:gd name="connsiteX77" fmla="*/ 3309700 w 7393289"/>
              <a:gd name="connsiteY77" fmla="*/ 1073727 h 7072723"/>
              <a:gd name="connsiteX78" fmla="*/ 819725 w 7393289"/>
              <a:gd name="connsiteY78" fmla="*/ 3563702 h 7072723"/>
              <a:gd name="connsiteX79" fmla="*/ 498357 w 7393289"/>
              <a:gd name="connsiteY79" fmla="*/ 3563702 h 7072723"/>
              <a:gd name="connsiteX80" fmla="*/ 498357 w 7393289"/>
              <a:gd name="connsiteY80" fmla="*/ 3242333 h 7072723"/>
              <a:gd name="connsiteX81" fmla="*/ 2988331 w 7393289"/>
              <a:gd name="connsiteY81" fmla="*/ 752358 h 7072723"/>
              <a:gd name="connsiteX82" fmla="*/ 3149016 w 7393289"/>
              <a:gd name="connsiteY82" fmla="*/ 685801 h 7072723"/>
              <a:gd name="connsiteX83" fmla="*/ 4660316 w 7393289"/>
              <a:gd name="connsiteY83" fmla="*/ 50800 h 7072723"/>
              <a:gd name="connsiteX84" fmla="*/ 4821001 w 7393289"/>
              <a:gd name="connsiteY84" fmla="*/ 117358 h 7072723"/>
              <a:gd name="connsiteX85" fmla="*/ 4821001 w 7393289"/>
              <a:gd name="connsiteY85" fmla="*/ 438726 h 7072723"/>
              <a:gd name="connsiteX86" fmla="*/ 387926 w 7393289"/>
              <a:gd name="connsiteY86" fmla="*/ 4871802 h 7072723"/>
              <a:gd name="connsiteX87" fmla="*/ 66558 w 7393289"/>
              <a:gd name="connsiteY87" fmla="*/ 4871802 h 7072723"/>
              <a:gd name="connsiteX88" fmla="*/ 66558 w 7393289"/>
              <a:gd name="connsiteY88" fmla="*/ 4550433 h 7072723"/>
              <a:gd name="connsiteX89" fmla="*/ 4499632 w 7393289"/>
              <a:gd name="connsiteY89" fmla="*/ 117358 h 7072723"/>
              <a:gd name="connsiteX90" fmla="*/ 4660316 w 7393289"/>
              <a:gd name="connsiteY90" fmla="*/ 50800 h 7072723"/>
              <a:gd name="connsiteX91" fmla="*/ 5585324 w 7393289"/>
              <a:gd name="connsiteY91" fmla="*/ 0 h 7072723"/>
              <a:gd name="connsiteX92" fmla="*/ 5746009 w 7393289"/>
              <a:gd name="connsiteY92" fmla="*/ 66558 h 7072723"/>
              <a:gd name="connsiteX93" fmla="*/ 5746009 w 7393289"/>
              <a:gd name="connsiteY93" fmla="*/ 387926 h 7072723"/>
              <a:gd name="connsiteX94" fmla="*/ 1047279 w 7393289"/>
              <a:gd name="connsiteY94" fmla="*/ 5086656 h 7072723"/>
              <a:gd name="connsiteX95" fmla="*/ 725911 w 7393289"/>
              <a:gd name="connsiteY95" fmla="*/ 5086656 h 7072723"/>
              <a:gd name="connsiteX96" fmla="*/ 725911 w 7393289"/>
              <a:gd name="connsiteY96" fmla="*/ 4765287 h 7072723"/>
              <a:gd name="connsiteX97" fmla="*/ 5424639 w 7393289"/>
              <a:gd name="connsiteY97" fmla="*/ 66558 h 7072723"/>
              <a:gd name="connsiteX98" fmla="*/ 5585324 w 7393289"/>
              <a:gd name="connsiteY98" fmla="*/ 0 h 707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393289" h="7072723">
                <a:moveTo>
                  <a:pt x="7061699" y="5427269"/>
                </a:moveTo>
                <a:lnTo>
                  <a:pt x="7136236" y="5509281"/>
                </a:lnTo>
                <a:cubicBezTo>
                  <a:pt x="7209239" y="5582284"/>
                  <a:pt x="7285722" y="5651805"/>
                  <a:pt x="7365417" y="5717575"/>
                </a:cubicBezTo>
                <a:lnTo>
                  <a:pt x="7393289" y="5738417"/>
                </a:lnTo>
                <a:lnTo>
                  <a:pt x="7022700" y="6109006"/>
                </a:lnTo>
                <a:cubicBezTo>
                  <a:pt x="6933956" y="6197749"/>
                  <a:pt x="6790074" y="6197749"/>
                  <a:pt x="6701331" y="6109006"/>
                </a:cubicBezTo>
                <a:cubicBezTo>
                  <a:pt x="6612588" y="6020263"/>
                  <a:pt x="6612588" y="5876381"/>
                  <a:pt x="6701331" y="5787637"/>
                </a:cubicBezTo>
                <a:lnTo>
                  <a:pt x="7061699" y="5427269"/>
                </a:lnTo>
                <a:close/>
                <a:moveTo>
                  <a:pt x="6688898" y="4943984"/>
                </a:moveTo>
                <a:lnTo>
                  <a:pt x="6742159" y="5031655"/>
                </a:lnTo>
                <a:cubicBezTo>
                  <a:pt x="6800155" y="5117501"/>
                  <a:pt x="6862173" y="5200406"/>
                  <a:pt x="6927943" y="5280101"/>
                </a:cubicBezTo>
                <a:lnTo>
                  <a:pt x="6960118" y="5315502"/>
                </a:lnTo>
                <a:lnTo>
                  <a:pt x="5855194" y="6420425"/>
                </a:lnTo>
                <a:cubicBezTo>
                  <a:pt x="5766451" y="6509168"/>
                  <a:pt x="5622570" y="6509168"/>
                  <a:pt x="5533825" y="6420425"/>
                </a:cubicBezTo>
                <a:cubicBezTo>
                  <a:pt x="5445083" y="6331682"/>
                  <a:pt x="5445083" y="6187800"/>
                  <a:pt x="5533825" y="6099056"/>
                </a:cubicBezTo>
                <a:lnTo>
                  <a:pt x="6688898" y="4943984"/>
                </a:lnTo>
                <a:close/>
                <a:moveTo>
                  <a:pt x="6400541" y="4363059"/>
                </a:moveTo>
                <a:lnTo>
                  <a:pt x="6444608" y="4483458"/>
                </a:lnTo>
                <a:cubicBezTo>
                  <a:pt x="6485435" y="4579984"/>
                  <a:pt x="6530824" y="4674111"/>
                  <a:pt x="6580507" y="4765567"/>
                </a:cubicBezTo>
                <a:lnTo>
                  <a:pt x="6603282" y="4803056"/>
                </a:lnTo>
                <a:lnTo>
                  <a:pt x="4868999" y="6537339"/>
                </a:lnTo>
                <a:cubicBezTo>
                  <a:pt x="4780255" y="6626082"/>
                  <a:pt x="4636373" y="6626082"/>
                  <a:pt x="4547629" y="6537339"/>
                </a:cubicBezTo>
                <a:cubicBezTo>
                  <a:pt x="4458886" y="6448596"/>
                  <a:pt x="4458886" y="6304714"/>
                  <a:pt x="4547629" y="6215970"/>
                </a:cubicBezTo>
                <a:lnTo>
                  <a:pt x="6400541" y="4363059"/>
                </a:lnTo>
                <a:close/>
                <a:moveTo>
                  <a:pt x="6224109" y="3665036"/>
                </a:moveTo>
                <a:lnTo>
                  <a:pt x="6256560" y="3877668"/>
                </a:lnTo>
                <a:cubicBezTo>
                  <a:pt x="6278055" y="3982712"/>
                  <a:pt x="6304653" y="4085896"/>
                  <a:pt x="6336085" y="4186951"/>
                </a:cubicBezTo>
                <a:lnTo>
                  <a:pt x="6338455" y="4193427"/>
                </a:lnTo>
                <a:lnTo>
                  <a:pt x="3698522" y="6833359"/>
                </a:lnTo>
                <a:cubicBezTo>
                  <a:pt x="3609780" y="6922102"/>
                  <a:pt x="3465898" y="6922102"/>
                  <a:pt x="3377155" y="6833359"/>
                </a:cubicBezTo>
                <a:cubicBezTo>
                  <a:pt x="3288412" y="6744616"/>
                  <a:pt x="3288412" y="6600734"/>
                  <a:pt x="3377155" y="6511990"/>
                </a:cubicBezTo>
                <a:lnTo>
                  <a:pt x="6224109" y="3665036"/>
                </a:lnTo>
                <a:close/>
                <a:moveTo>
                  <a:pt x="6224730" y="2785416"/>
                </a:moveTo>
                <a:lnTo>
                  <a:pt x="6207656" y="2897293"/>
                </a:lnTo>
                <a:cubicBezTo>
                  <a:pt x="6196638" y="3005785"/>
                  <a:pt x="6190994" y="3115864"/>
                  <a:pt x="6190994" y="3227262"/>
                </a:cubicBezTo>
                <a:lnTo>
                  <a:pt x="6202272" y="3450612"/>
                </a:lnTo>
                <a:lnTo>
                  <a:pt x="2646717" y="7006166"/>
                </a:lnTo>
                <a:cubicBezTo>
                  <a:pt x="2557974" y="7094909"/>
                  <a:pt x="2414092" y="7094909"/>
                  <a:pt x="2325349" y="7006166"/>
                </a:cubicBezTo>
                <a:cubicBezTo>
                  <a:pt x="2236605" y="6917423"/>
                  <a:pt x="2236605" y="6773541"/>
                  <a:pt x="2325349" y="6684797"/>
                </a:cubicBezTo>
                <a:lnTo>
                  <a:pt x="6224730" y="2785416"/>
                </a:lnTo>
                <a:close/>
                <a:moveTo>
                  <a:pt x="6442127" y="1778000"/>
                </a:moveTo>
                <a:cubicBezTo>
                  <a:pt x="6471206" y="1778000"/>
                  <a:pt x="6500284" y="1783547"/>
                  <a:pt x="6527639" y="1794640"/>
                </a:cubicBezTo>
                <a:lnTo>
                  <a:pt x="6529201" y="1795461"/>
                </a:lnTo>
                <a:lnTo>
                  <a:pt x="6444608" y="1971066"/>
                </a:lnTo>
                <a:cubicBezTo>
                  <a:pt x="6403781" y="2067592"/>
                  <a:pt x="6367516" y="2166518"/>
                  <a:pt x="6336085" y="2267573"/>
                </a:cubicBezTo>
                <a:lnTo>
                  <a:pt x="6278946" y="2489793"/>
                </a:lnTo>
                <a:lnTo>
                  <a:pt x="1833512" y="6935227"/>
                </a:lnTo>
                <a:cubicBezTo>
                  <a:pt x="1744769" y="7023970"/>
                  <a:pt x="1600886" y="7023970"/>
                  <a:pt x="1512143" y="6935227"/>
                </a:cubicBezTo>
                <a:cubicBezTo>
                  <a:pt x="1423400" y="6846484"/>
                  <a:pt x="1423400" y="6702602"/>
                  <a:pt x="1512143" y="6613858"/>
                </a:cubicBezTo>
                <a:lnTo>
                  <a:pt x="6281443" y="1844558"/>
                </a:lnTo>
                <a:cubicBezTo>
                  <a:pt x="6325815" y="1800186"/>
                  <a:pt x="6383971" y="1778000"/>
                  <a:pt x="6442127" y="1778000"/>
                </a:cubicBezTo>
                <a:close/>
                <a:moveTo>
                  <a:pt x="1917115" y="1053647"/>
                </a:moveTo>
                <a:cubicBezTo>
                  <a:pt x="1975271" y="1053647"/>
                  <a:pt x="2033428" y="1075833"/>
                  <a:pt x="2077799" y="1120204"/>
                </a:cubicBezTo>
                <a:cubicBezTo>
                  <a:pt x="2166543" y="1208948"/>
                  <a:pt x="2166543" y="1352830"/>
                  <a:pt x="2077799" y="1441573"/>
                </a:cubicBezTo>
                <a:lnTo>
                  <a:pt x="921098" y="2598275"/>
                </a:lnTo>
                <a:cubicBezTo>
                  <a:pt x="832354" y="2687018"/>
                  <a:pt x="688473" y="2687018"/>
                  <a:pt x="599729" y="2598275"/>
                </a:cubicBezTo>
                <a:cubicBezTo>
                  <a:pt x="510986" y="2509531"/>
                  <a:pt x="510986" y="2365649"/>
                  <a:pt x="599729" y="2276906"/>
                </a:cubicBezTo>
                <a:lnTo>
                  <a:pt x="1756431" y="1120204"/>
                </a:lnTo>
                <a:cubicBezTo>
                  <a:pt x="1800802" y="1075833"/>
                  <a:pt x="1858958" y="1053647"/>
                  <a:pt x="1917115" y="1053647"/>
                </a:cubicBezTo>
                <a:close/>
                <a:moveTo>
                  <a:pt x="5572624" y="889000"/>
                </a:moveTo>
                <a:cubicBezTo>
                  <a:pt x="5630781" y="889000"/>
                  <a:pt x="5688937" y="911186"/>
                  <a:pt x="5733309" y="955558"/>
                </a:cubicBezTo>
                <a:cubicBezTo>
                  <a:pt x="5822051" y="1044301"/>
                  <a:pt x="5822051" y="1188183"/>
                  <a:pt x="5733309" y="1276926"/>
                </a:cubicBezTo>
                <a:lnTo>
                  <a:pt x="691679" y="6318556"/>
                </a:lnTo>
                <a:cubicBezTo>
                  <a:pt x="602936" y="6407299"/>
                  <a:pt x="459054" y="6407299"/>
                  <a:pt x="370311" y="6318556"/>
                </a:cubicBezTo>
                <a:cubicBezTo>
                  <a:pt x="281567" y="6229813"/>
                  <a:pt x="281567" y="6085931"/>
                  <a:pt x="370311" y="5997187"/>
                </a:cubicBezTo>
                <a:lnTo>
                  <a:pt x="5411940" y="955558"/>
                </a:lnTo>
                <a:cubicBezTo>
                  <a:pt x="5456312" y="911186"/>
                  <a:pt x="5514468" y="889000"/>
                  <a:pt x="5572624" y="889000"/>
                </a:cubicBezTo>
                <a:close/>
                <a:moveTo>
                  <a:pt x="6520609" y="812800"/>
                </a:moveTo>
                <a:cubicBezTo>
                  <a:pt x="6578765" y="812800"/>
                  <a:pt x="6636922" y="834986"/>
                  <a:pt x="6681293" y="879357"/>
                </a:cubicBezTo>
                <a:cubicBezTo>
                  <a:pt x="6770036" y="968100"/>
                  <a:pt x="6770036" y="1111983"/>
                  <a:pt x="6681293" y="1200726"/>
                </a:cubicBezTo>
                <a:lnTo>
                  <a:pt x="1773014" y="6109006"/>
                </a:lnTo>
                <a:cubicBezTo>
                  <a:pt x="1684271" y="6197749"/>
                  <a:pt x="1540389" y="6197749"/>
                  <a:pt x="1451645" y="6109006"/>
                </a:cubicBezTo>
                <a:cubicBezTo>
                  <a:pt x="1362902" y="6020262"/>
                  <a:pt x="1362902" y="5876380"/>
                  <a:pt x="1451645" y="5787637"/>
                </a:cubicBezTo>
                <a:lnTo>
                  <a:pt x="6359924" y="879357"/>
                </a:lnTo>
                <a:cubicBezTo>
                  <a:pt x="6404296" y="834986"/>
                  <a:pt x="6462453" y="812800"/>
                  <a:pt x="6520609" y="812800"/>
                </a:cubicBezTo>
                <a:close/>
                <a:moveTo>
                  <a:pt x="3149016" y="685801"/>
                </a:moveTo>
                <a:cubicBezTo>
                  <a:pt x="3207172" y="685801"/>
                  <a:pt x="3265328" y="707987"/>
                  <a:pt x="3309700" y="752358"/>
                </a:cubicBezTo>
                <a:cubicBezTo>
                  <a:pt x="3398443" y="841102"/>
                  <a:pt x="3398443" y="984984"/>
                  <a:pt x="3309700" y="1073727"/>
                </a:cubicBezTo>
                <a:lnTo>
                  <a:pt x="819725" y="3563702"/>
                </a:lnTo>
                <a:cubicBezTo>
                  <a:pt x="730982" y="3652445"/>
                  <a:pt x="587100" y="3652445"/>
                  <a:pt x="498357" y="3563702"/>
                </a:cubicBezTo>
                <a:cubicBezTo>
                  <a:pt x="409613" y="3474958"/>
                  <a:pt x="409613" y="3331077"/>
                  <a:pt x="498357" y="3242333"/>
                </a:cubicBezTo>
                <a:lnTo>
                  <a:pt x="2988331" y="752358"/>
                </a:lnTo>
                <a:cubicBezTo>
                  <a:pt x="3032703" y="707987"/>
                  <a:pt x="3090859" y="685801"/>
                  <a:pt x="3149016" y="685801"/>
                </a:cubicBezTo>
                <a:close/>
                <a:moveTo>
                  <a:pt x="4660316" y="50800"/>
                </a:moveTo>
                <a:cubicBezTo>
                  <a:pt x="4718473" y="50800"/>
                  <a:pt x="4776629" y="72986"/>
                  <a:pt x="4821001" y="117358"/>
                </a:cubicBezTo>
                <a:cubicBezTo>
                  <a:pt x="4909744" y="206101"/>
                  <a:pt x="4909744" y="349983"/>
                  <a:pt x="4821001" y="438726"/>
                </a:cubicBezTo>
                <a:lnTo>
                  <a:pt x="387926" y="4871802"/>
                </a:lnTo>
                <a:cubicBezTo>
                  <a:pt x="299183" y="4960545"/>
                  <a:pt x="155301" y="4960545"/>
                  <a:pt x="66558" y="4871802"/>
                </a:cubicBezTo>
                <a:cubicBezTo>
                  <a:pt x="-22186" y="4783058"/>
                  <a:pt x="-22186" y="4639176"/>
                  <a:pt x="66558" y="4550433"/>
                </a:cubicBezTo>
                <a:lnTo>
                  <a:pt x="4499632" y="117358"/>
                </a:lnTo>
                <a:cubicBezTo>
                  <a:pt x="4544004" y="72986"/>
                  <a:pt x="4602162" y="50800"/>
                  <a:pt x="4660316" y="50800"/>
                </a:cubicBezTo>
                <a:close/>
                <a:moveTo>
                  <a:pt x="5585324" y="0"/>
                </a:moveTo>
                <a:cubicBezTo>
                  <a:pt x="5643481" y="0"/>
                  <a:pt x="5701637" y="22186"/>
                  <a:pt x="5746009" y="66558"/>
                </a:cubicBezTo>
                <a:cubicBezTo>
                  <a:pt x="5834751" y="155301"/>
                  <a:pt x="5834751" y="299183"/>
                  <a:pt x="5746009" y="387926"/>
                </a:cubicBezTo>
                <a:lnTo>
                  <a:pt x="1047279" y="5086656"/>
                </a:lnTo>
                <a:cubicBezTo>
                  <a:pt x="958536" y="5175399"/>
                  <a:pt x="814654" y="5175399"/>
                  <a:pt x="725911" y="5086656"/>
                </a:cubicBezTo>
                <a:cubicBezTo>
                  <a:pt x="637167" y="4997913"/>
                  <a:pt x="637167" y="4854030"/>
                  <a:pt x="725911" y="4765287"/>
                </a:cubicBezTo>
                <a:lnTo>
                  <a:pt x="5424639" y="66558"/>
                </a:lnTo>
                <a:cubicBezTo>
                  <a:pt x="5469011" y="22186"/>
                  <a:pt x="5527167" y="0"/>
                  <a:pt x="5585324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6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190189" y="1285103"/>
            <a:ext cx="7159103" cy="5943600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9619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A80EA-4934-434E-AC5F-CE74D5A2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386121-BAA2-4F64-8D11-E85FFBEBE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8EA66C-EB18-4BEC-9496-FC6992DF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172935-3DCE-4FCA-847E-3012ACFD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0F4107-A455-45DC-B7FA-3BF9809B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9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197E0-FE30-4863-BD39-AED35541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98787A-CF4A-4256-A73E-407B05642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10EA67-69FE-42F9-B856-3B7E5125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35A1C0-87F9-4A51-B02E-B4D20899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B30070-52AE-46DF-BE50-DEAD9AF9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33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436-7CC5-4C89-8CFA-27D8DF88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5E8C0-475B-4B78-BBE4-A62FB612F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A6560A-8A74-448B-8A9D-BBE3F62C2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833E31-1F4A-4608-8FF3-5DE27890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567005-F4C7-434C-BA9F-788CE2DF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797714-5B49-4A0F-A452-07B4CA73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64B1B3-63F3-40FA-8E3F-E3621622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47F48F-611B-4A29-8A2B-6EED5D2D9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91D97B-A49A-4F3C-AE2B-1EFF02BCE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425330-C06A-48F6-88D7-A4C235C20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884F38D-64ED-4762-89BF-EABFC6FE4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89E1734-6E08-4C56-88F3-C77D7AFE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59E74F-2606-411B-A0E7-A403EE44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035431-D9E2-46D7-B4EC-CAB4F072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03EF5-5217-4A0A-929A-761D8239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1671500-412B-4116-BD50-EA226A0C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47D4D4-CCBF-4F3B-A078-72637B80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A33C24-56FA-49E8-98ED-8DA08CF1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0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54E1EB7-F179-481C-84A6-96CA9894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DCB1276-0079-4FAB-8EFD-C97E68F0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5131F-8CD3-4E3C-8FCB-3305EFB0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4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F45FF-1C0B-4A75-80B9-0E6B6A0B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AC386-01F3-4928-AEBD-637579BE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748018-DAB8-446C-B92C-5D32430C1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AD9B65-D6FF-4F60-B347-556E2CD7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D72FCE-C75A-428F-AD56-6726B7D7A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03E4DF-CA24-4E48-A9A1-3FAF49A2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0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40E5F-C3D2-4B60-BB02-15DC0190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C16046-588D-4725-B49C-8552CFE04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A24F76-28DB-4936-A666-B5ABF7BC6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812FB8-7699-41E5-9B29-C91F4EDE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C9CB75-876C-4EF5-872A-B0D14FDF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415862-725A-4B45-B035-C85E0401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15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A5F7A5C-334B-4ED9-9C03-6063B338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91F14C-0E7A-4D5F-88C7-B3AAC108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5FE794-3923-4A19-978E-6EEE44FD9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74499A-37AF-4582-A81B-327BDB60E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F9676B-3298-45A0-9931-DA4A1021B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2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hyperlink" Target="https://youtu.be/ZAlINgqVIzI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Relationship Id="rId14" Type="http://schemas.openxmlformats.org/officeDocument/2006/relationships/hyperlink" Target="https://youtu.be/BU_vghC5yx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4.svg"/><Relationship Id="rId4" Type="http://schemas.microsoft.com/office/2007/relationships/hdphoto" Target="../media/hdphoto1.wdp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樹, 草, 室外, 公園 的圖片&#10;&#10;自動產生的描述">
            <a:extLst>
              <a:ext uri="{FF2B5EF4-FFF2-40B4-BE49-F238E27FC236}">
                <a16:creationId xmlns:a16="http://schemas.microsoft.com/office/drawing/2014/main" id="{A71F2763-0061-4532-9B45-6B8FBF22D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921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389702-7B10-4B69-9F3C-B2FB5FF3FA83}"/>
              </a:ext>
            </a:extLst>
          </p:cNvPr>
          <p:cNvSpPr/>
          <p:nvPr/>
        </p:nvSpPr>
        <p:spPr>
          <a:xfrm rot="2764666">
            <a:off x="6499872" y="1336563"/>
            <a:ext cx="1564770" cy="1544212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037C4DE-D51A-4D7E-AC97-2D7C069E8DEB}"/>
              </a:ext>
            </a:extLst>
          </p:cNvPr>
          <p:cNvSpPr/>
          <p:nvPr/>
        </p:nvSpPr>
        <p:spPr>
          <a:xfrm rot="2764666">
            <a:off x="6618095" y="1463451"/>
            <a:ext cx="1328021" cy="1290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3C8C598-569B-49DA-B492-9AAF6BAAB1E5}"/>
              </a:ext>
            </a:extLst>
          </p:cNvPr>
          <p:cNvSpPr txBox="1"/>
          <p:nvPr/>
        </p:nvSpPr>
        <p:spPr>
          <a:xfrm>
            <a:off x="7177788" y="1508502"/>
            <a:ext cx="468083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7200" b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自我介紹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F69B59E-E1A2-4FE6-BBE8-84F154528FB2}"/>
              </a:ext>
            </a:extLst>
          </p:cNvPr>
          <p:cNvGrpSpPr/>
          <p:nvPr/>
        </p:nvGrpSpPr>
        <p:grpSpPr>
          <a:xfrm>
            <a:off x="6488200" y="4371907"/>
            <a:ext cx="5703495" cy="1046869"/>
            <a:chOff x="6510122" y="3637263"/>
            <a:chExt cx="5703495" cy="1046869"/>
          </a:xfrm>
        </p:grpSpPr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090F5A66-CCE8-4C51-831F-A2A1DF7F59DC}"/>
                </a:ext>
              </a:extLst>
            </p:cNvPr>
            <p:cNvSpPr/>
            <p:nvPr/>
          </p:nvSpPr>
          <p:spPr>
            <a:xfrm>
              <a:off x="6510122" y="3993223"/>
              <a:ext cx="5703495" cy="448220"/>
            </a:xfrm>
            <a:prstGeom prst="rect">
              <a:avLst/>
            </a:prstGeom>
            <a:solidFill>
              <a:srgbClr val="09B79A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4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47EB5CDB-FF4B-4BBC-8993-DB3B828A9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99" y="3637263"/>
              <a:ext cx="313493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王鼎慈</a:t>
              </a:r>
              <a:endParaRPr lang="zh-CN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81C67A1B-8A5A-4F67-8A84-944F45A61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9990" y="3668469"/>
              <a:ext cx="313493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TW" altLang="en-US" sz="6000" b="1" dirty="0">
                  <a:solidFill>
                    <a:srgbClr val="078B7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王鼎慈</a:t>
              </a:r>
              <a:endParaRPr lang="zh-CN" altLang="en-US" sz="6000" b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DC66ED8-A725-457D-92C9-B82550565BDD}"/>
                </a:ext>
              </a:extLst>
            </p:cNvPr>
            <p:cNvSpPr txBox="1"/>
            <p:nvPr/>
          </p:nvSpPr>
          <p:spPr>
            <a:xfrm>
              <a:off x="9215044" y="3863390"/>
              <a:ext cx="278642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000" i="1" dirty="0">
                  <a:solidFill>
                    <a:srgbClr val="078B75"/>
                  </a:solidFill>
                  <a:latin typeface="LiHei Pro  Medium"/>
                </a:rPr>
                <a:t>Wang </a:t>
              </a:r>
              <a:r>
                <a:rPr lang="en-US" altLang="zh-TW" sz="4000" i="1" dirty="0" err="1">
                  <a:solidFill>
                    <a:srgbClr val="078B75"/>
                  </a:solidFill>
                  <a:latin typeface="LiHei Pro  Medium"/>
                </a:rPr>
                <a:t>Dinci</a:t>
              </a:r>
              <a:endParaRPr lang="zh-TW" altLang="en-US" sz="4000" i="1" dirty="0">
                <a:solidFill>
                  <a:srgbClr val="078B75"/>
                </a:solidFill>
                <a:latin typeface="LiHei Pro  Medium"/>
              </a:endParaRPr>
            </a:p>
          </p:txBody>
        </p:sp>
      </p:grpSp>
      <p:sp>
        <p:nvSpPr>
          <p:cNvPr id="28" name="Oval 10">
            <a:extLst>
              <a:ext uri="{FF2B5EF4-FFF2-40B4-BE49-F238E27FC236}">
                <a16:creationId xmlns:a16="http://schemas.microsoft.com/office/drawing/2014/main" id="{74115E81-D296-4135-A961-9C037D0DFBD6}"/>
              </a:ext>
            </a:extLst>
          </p:cNvPr>
          <p:cNvSpPr/>
          <p:nvPr/>
        </p:nvSpPr>
        <p:spPr>
          <a:xfrm>
            <a:off x="6096000" y="6007602"/>
            <a:ext cx="6096000" cy="448220"/>
          </a:xfrm>
          <a:prstGeom prst="rect">
            <a:avLst/>
          </a:prstGeom>
          <a:solidFill>
            <a:srgbClr val="09B79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4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A673EE53-B892-45A4-A80E-B4C87A9C1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199" y="5884993"/>
            <a:ext cx="57034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台灣大學生物機電工程學系</a:t>
            </a:r>
            <a:endParaRPr lang="zh-CN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245F54D6-6A46-493B-90CE-90DA3107E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474" y="5884994"/>
            <a:ext cx="57034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台灣大學生物機電工程學系</a:t>
            </a:r>
            <a:endParaRPr lang="zh-CN" altLang="en-US" sz="3600" b="1" dirty="0">
              <a:solidFill>
                <a:srgbClr val="078B7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1AB08D-FAB2-466A-9759-2EA33CC41ADD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545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35022" y="3617597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暑期實習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碩士時期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大學時期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35BA78B-4822-4A90-A06F-69830575CC76}"/>
              </a:ext>
            </a:extLst>
          </p:cNvPr>
          <p:cNvGrpSpPr/>
          <p:nvPr/>
        </p:nvGrpSpPr>
        <p:grpSpPr>
          <a:xfrm>
            <a:off x="7863297" y="1574725"/>
            <a:ext cx="3750228" cy="3739338"/>
            <a:chOff x="5386768" y="1573937"/>
            <a:chExt cx="3750228" cy="3739338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9D81D3E8-DB52-4289-B0D8-4BD085CA98B1}"/>
                </a:ext>
              </a:extLst>
            </p:cNvPr>
            <p:cNvGrpSpPr/>
            <p:nvPr/>
          </p:nvGrpSpPr>
          <p:grpSpPr>
            <a:xfrm>
              <a:off x="6181872" y="1573937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62CBAFD2-DFB0-447C-B7ED-5A7A37519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8BF4B100-68BD-4B15-AA52-135C724B0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F8533B32-91B4-4618-9362-3F6CE1F48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934299" y="4297612"/>
              <a:ext cx="30880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建置茶菁分級系統、資料庫、服務網頁、並串接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模型提供茶廠人員使用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86768" y="3714412"/>
              <a:ext cx="37502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建置全端茶菁分級系統</a:t>
              </a:r>
              <a:endParaRPr lang="id-ID" sz="28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993362-9DC3-469E-950A-53FF3332B856}"/>
              </a:ext>
            </a:extLst>
          </p:cNvPr>
          <p:cNvGrpSpPr/>
          <p:nvPr/>
        </p:nvGrpSpPr>
        <p:grpSpPr>
          <a:xfrm>
            <a:off x="3165105" y="1575494"/>
            <a:ext cx="3442836" cy="3738569"/>
            <a:chOff x="2871945" y="1570997"/>
            <a:chExt cx="3442836" cy="3738569"/>
          </a:xfrm>
        </p:grpSpPr>
        <p:sp>
          <p:nvSpPr>
            <p:cNvPr id="20" name="TextBox 19"/>
            <p:cNvSpPr txBox="1"/>
            <p:nvPr/>
          </p:nvSpPr>
          <p:spPr>
            <a:xfrm>
              <a:off x="2908020" y="4293903"/>
              <a:ext cx="33014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結合自身所學之影像處理技巧與深度學習模型，應用於茶產業解決產業難關。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71945" y="3710745"/>
              <a:ext cx="3442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深度學習應用於影像</a:t>
              </a:r>
            </a:p>
          </p:txBody>
        </p:sp>
        <p:grpSp>
          <p:nvGrpSpPr>
            <p:cNvPr id="35" name="Group 3"/>
            <p:cNvGrpSpPr/>
            <p:nvPr/>
          </p:nvGrpSpPr>
          <p:grpSpPr>
            <a:xfrm>
              <a:off x="3451839" y="1570997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44" name="Freeform 25"/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51219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過去經歷</a:t>
            </a:r>
            <a:endParaRPr lang="zh-CN" altLang="ja-JP" sz="3200" b="1" dirty="0">
              <a:solidFill>
                <a:srgbClr val="067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F4403E0-AC4C-4096-952F-8EC1EC5D4685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pic>
        <p:nvPicPr>
          <p:cNvPr id="2050" name="Picture 2" descr="Integrated system - Free shipping and delivery icons">
            <a:extLst>
              <a:ext uri="{FF2B5EF4-FFF2-40B4-BE49-F238E27FC236}">
                <a16:creationId xmlns:a16="http://schemas.microsoft.com/office/drawing/2014/main" id="{F4F53412-45EB-9911-6647-A3F49D241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631" y="2079247"/>
            <a:ext cx="1105371" cy="11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33 No Image Available Stock Photos and Images - 123RF">
            <a:extLst>
              <a:ext uri="{FF2B5EF4-FFF2-40B4-BE49-F238E27FC236}">
                <a16:creationId xmlns:a16="http://schemas.microsoft.com/office/drawing/2014/main" id="{651631ED-5CED-A1BF-0468-83BA2DEF9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414" y="2293244"/>
            <a:ext cx="1165158" cy="79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51F9D5C-0F64-8303-AF20-B0E198E87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7143" y1="21239" x2="39916" y2="16814"/>
                        <a14:foregroundMark x1="79832" y1="39381" x2="84034" y2="61504"/>
                        <a14:foregroundMark x1="73109" y1="58850" x2="30672" y2="54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267" y="2236826"/>
            <a:ext cx="716446" cy="6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3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0127B921-9A1F-42F1-9939-9918456D39B6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D73BA6C5-6427-4DB1-8FDE-798C950783AB}"/>
              </a:ext>
            </a:extLst>
          </p:cNvPr>
          <p:cNvSpPr/>
          <p:nvPr/>
        </p:nvSpPr>
        <p:spPr>
          <a:xfrm>
            <a:off x="-35023" y="2454250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45959" y="340722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9517" y="247694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10861" y="523991"/>
            <a:ext cx="228316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4D3B4295-AA93-4E84-841D-4DF64F5D3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168" y="537787"/>
            <a:ext cx="78893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TW" sz="3200" b="1" i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Oh~</a:t>
            </a:r>
            <a:r>
              <a:rPr lang="zh-TW" altLang="en-US" sz="3200" b="1" i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跌倒了 </a:t>
            </a:r>
            <a:r>
              <a:rPr lang="en-US" altLang="zh-TW" sz="3200" b="1" i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基於影像處理的居家緊急事件識別</a:t>
            </a:r>
            <a:endParaRPr lang="zh-CN" altLang="ja-JP" sz="2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FD28F70C-BD0D-4689-82D7-C31DA23905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" t="25306" r="-493" b="21658"/>
          <a:stretch/>
        </p:blipFill>
        <p:spPr>
          <a:xfrm>
            <a:off x="2580138" y="1535966"/>
            <a:ext cx="9206619" cy="3877406"/>
          </a:xfrm>
          <a:prstGeom prst="rect">
            <a:avLst/>
          </a:prstGeom>
        </p:spPr>
      </p:pic>
      <p:sp>
        <p:nvSpPr>
          <p:cNvPr id="33" name="TextBox 20">
            <a:extLst>
              <a:ext uri="{FF2B5EF4-FFF2-40B4-BE49-F238E27FC236}">
                <a16:creationId xmlns:a16="http://schemas.microsoft.com/office/drawing/2014/main" id="{80C37762-6E3F-4EA8-BC61-ABFC7D840D53}"/>
              </a:ext>
            </a:extLst>
          </p:cNvPr>
          <p:cNvSpPr txBox="1"/>
          <p:nvPr/>
        </p:nvSpPr>
        <p:spPr>
          <a:xfrm>
            <a:off x="3049168" y="5322034"/>
            <a:ext cx="8268558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主要負責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光流分析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煙霧偵測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影像處理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移動物追蹤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A1B4F-7CF8-4BF5-8DAF-2C847C81F138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09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0127B921-9A1F-42F1-9939-9918456D39B6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D73BA6C5-6427-4DB1-8FDE-798C950783AB}"/>
              </a:ext>
            </a:extLst>
          </p:cNvPr>
          <p:cNvSpPr/>
          <p:nvPr/>
        </p:nvSpPr>
        <p:spPr>
          <a:xfrm>
            <a:off x="-35023" y="3359125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45959" y="340722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9517" y="247694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4D3B4295-AA93-4E84-841D-4DF64F5D3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808" y="552682"/>
            <a:ext cx="806595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智能蘆筍生長監測系統</a:t>
            </a:r>
            <a:endParaRPr lang="en-US" altLang="zh-TW" sz="32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中技社</a:t>
            </a:r>
            <a:r>
              <a:rPr lang="en-US" altLang="zh-TW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創意競賽之</a:t>
            </a:r>
            <a:r>
              <a:rPr lang="en-US" altLang="zh-TW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與農林漁牧 獲第三名</a:t>
            </a:r>
            <a:endParaRPr lang="en-US" altLang="zh-TW" sz="2800" b="1" dirty="0">
              <a:solidFill>
                <a:srgbClr val="576C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CN" altLang="ja-JP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80C37762-6E3F-4EA8-BC61-ABFC7D840D53}"/>
              </a:ext>
            </a:extLst>
          </p:cNvPr>
          <p:cNvSpPr txBox="1"/>
          <p:nvPr/>
        </p:nvSpPr>
        <p:spPr>
          <a:xfrm>
            <a:off x="3049168" y="5322034"/>
            <a:ext cx="8921170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主要負責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載具車系統        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使用者控制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Apps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手機連線載具車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取像鏡頭拍攝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A1B4F-7CF8-4BF5-8DAF-2C847C81F138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B29F79-8D6B-934C-7D49-ABD83CC272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083"/>
          <a:stretch/>
        </p:blipFill>
        <p:spPr>
          <a:xfrm>
            <a:off x="2621451" y="1705936"/>
            <a:ext cx="4763954" cy="32861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EAEAB8-558B-B28F-F2CD-82850ADC7E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472"/>
          <a:stretch/>
        </p:blipFill>
        <p:spPr>
          <a:xfrm>
            <a:off x="7385405" y="1705936"/>
            <a:ext cx="4481013" cy="3323897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6B78A9FB-F643-2CF1-1B06-925EFA6B4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28316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6AF6C7A-98AE-647C-5C46-070D3EBAE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2311" y="3949906"/>
            <a:ext cx="1124107" cy="11336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40DB44-B3C2-7053-FD9F-7CED4C7B84FC}"/>
              </a:ext>
            </a:extLst>
          </p:cNvPr>
          <p:cNvSpPr txBox="1"/>
          <p:nvPr/>
        </p:nvSpPr>
        <p:spPr>
          <a:xfrm>
            <a:off x="10742799" y="3179411"/>
            <a:ext cx="1176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展示影片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114987C-7D86-EA29-ECF3-4C134AC20E3E}"/>
              </a:ext>
            </a:extLst>
          </p:cNvPr>
          <p:cNvSpPr txBox="1"/>
          <p:nvPr/>
        </p:nvSpPr>
        <p:spPr>
          <a:xfrm>
            <a:off x="10743324" y="3498222"/>
            <a:ext cx="1123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hlinkClick r:id="rId9"/>
              </a:rPr>
              <a:t>https://youtu.be/ZAlINgqVIzI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2025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0127B921-9A1F-42F1-9939-9918456D39B6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D73BA6C5-6427-4DB1-8FDE-798C950783AB}"/>
              </a:ext>
            </a:extLst>
          </p:cNvPr>
          <p:cNvSpPr/>
          <p:nvPr/>
        </p:nvSpPr>
        <p:spPr>
          <a:xfrm>
            <a:off x="-35023" y="3368650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45959" y="340722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9517" y="247694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A1B4F-7CF8-4BF5-8DAF-2C847C81F138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043" name="矩形 1042">
            <a:extLst>
              <a:ext uri="{FF2B5EF4-FFF2-40B4-BE49-F238E27FC236}">
                <a16:creationId xmlns:a16="http://schemas.microsoft.com/office/drawing/2014/main" id="{3D2BD2EC-7C5F-EB50-E83E-77A641082549}"/>
              </a:ext>
            </a:extLst>
          </p:cNvPr>
          <p:cNvSpPr/>
          <p:nvPr/>
        </p:nvSpPr>
        <p:spPr>
          <a:xfrm>
            <a:off x="3374649" y="1778205"/>
            <a:ext cx="7288489" cy="3485688"/>
          </a:xfrm>
          <a:prstGeom prst="rect">
            <a:avLst/>
          </a:prstGeom>
          <a:solidFill>
            <a:srgbClr val="B0D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4" name="文字方塊 1043">
            <a:extLst>
              <a:ext uri="{FF2B5EF4-FFF2-40B4-BE49-F238E27FC236}">
                <a16:creationId xmlns:a16="http://schemas.microsoft.com/office/drawing/2014/main" id="{04B14D80-DAFE-C429-38FB-C6EC8904075E}"/>
              </a:ext>
            </a:extLst>
          </p:cNvPr>
          <p:cNvSpPr txBox="1"/>
          <p:nvPr/>
        </p:nvSpPr>
        <p:spPr>
          <a:xfrm>
            <a:off x="5300440" y="1845602"/>
            <a:ext cx="360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/>
              <a:t>Tea Shoot Grading System</a:t>
            </a:r>
            <a:endParaRPr lang="zh-TW" altLang="en-US" sz="2400" b="1" dirty="0"/>
          </a:p>
        </p:txBody>
      </p:sp>
      <p:grpSp>
        <p:nvGrpSpPr>
          <p:cNvPr id="1045" name="群組 1044">
            <a:extLst>
              <a:ext uri="{FF2B5EF4-FFF2-40B4-BE49-F238E27FC236}">
                <a16:creationId xmlns:a16="http://schemas.microsoft.com/office/drawing/2014/main" id="{93D9C26E-3299-FAA0-6C97-F14FC82A044F}"/>
              </a:ext>
            </a:extLst>
          </p:cNvPr>
          <p:cNvGrpSpPr/>
          <p:nvPr/>
        </p:nvGrpSpPr>
        <p:grpSpPr>
          <a:xfrm>
            <a:off x="7411853" y="4393114"/>
            <a:ext cx="3068284" cy="789888"/>
            <a:chOff x="470019" y="2664769"/>
            <a:chExt cx="3068284" cy="789888"/>
          </a:xfrm>
        </p:grpSpPr>
        <p:sp>
          <p:nvSpPr>
            <p:cNvPr id="1046" name="矩形: 圓角 1045">
              <a:extLst>
                <a:ext uri="{FF2B5EF4-FFF2-40B4-BE49-F238E27FC236}">
                  <a16:creationId xmlns:a16="http://schemas.microsoft.com/office/drawing/2014/main" id="{C0BC317C-EB88-07C6-207C-7198BBC1C661}"/>
                </a:ext>
              </a:extLst>
            </p:cNvPr>
            <p:cNvSpPr/>
            <p:nvPr/>
          </p:nvSpPr>
          <p:spPr>
            <a:xfrm>
              <a:off x="470019" y="2664769"/>
              <a:ext cx="3068284" cy="789888"/>
            </a:xfrm>
            <a:prstGeom prst="round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47" name="群組 1046">
              <a:extLst>
                <a:ext uri="{FF2B5EF4-FFF2-40B4-BE49-F238E27FC236}">
                  <a16:creationId xmlns:a16="http://schemas.microsoft.com/office/drawing/2014/main" id="{306D2864-187C-D0C9-078B-D55F22621B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2000" y="2860315"/>
              <a:ext cx="529808" cy="362500"/>
              <a:chOff x="838200" y="1645949"/>
              <a:chExt cx="650081" cy="444789"/>
            </a:xfrm>
          </p:grpSpPr>
          <p:sp>
            <p:nvSpPr>
              <p:cNvPr id="1049" name="矩形: 圓角 1048">
                <a:extLst>
                  <a:ext uri="{FF2B5EF4-FFF2-40B4-BE49-F238E27FC236}">
                    <a16:creationId xmlns:a16="http://schemas.microsoft.com/office/drawing/2014/main" id="{7168B3F6-62A4-5A1A-812C-DCA5F7A19F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200" y="1645949"/>
                <a:ext cx="650081" cy="444789"/>
              </a:xfrm>
              <a:prstGeom prst="roundRect">
                <a:avLst>
                  <a:gd name="adj" fmla="val 6391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50" name="直線接點 1049">
                <a:extLst>
                  <a:ext uri="{FF2B5EF4-FFF2-40B4-BE49-F238E27FC236}">
                    <a16:creationId xmlns:a16="http://schemas.microsoft.com/office/drawing/2014/main" id="{4AFB4A1C-B0DC-FDD3-BAB1-6FE5277AABC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38200" y="1811858"/>
                <a:ext cx="65008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1" name="流程圖: 接點 1050">
                <a:extLst>
                  <a:ext uri="{FF2B5EF4-FFF2-40B4-BE49-F238E27FC236}">
                    <a16:creationId xmlns:a16="http://schemas.microsoft.com/office/drawing/2014/main" id="{E46A6652-E781-8AD1-B53F-9B2D46BED7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904" y="1704630"/>
                <a:ext cx="44172" cy="4417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2" name="流程圖: 接點 1051">
                <a:extLst>
                  <a:ext uri="{FF2B5EF4-FFF2-40B4-BE49-F238E27FC236}">
                    <a16:creationId xmlns:a16="http://schemas.microsoft.com/office/drawing/2014/main" id="{77AF643E-46B1-7107-F8E9-F181A16DB9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7553" y="1704630"/>
                <a:ext cx="44172" cy="4417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3" name="流程圖: 接點 1052">
                <a:extLst>
                  <a:ext uri="{FF2B5EF4-FFF2-40B4-BE49-F238E27FC236}">
                    <a16:creationId xmlns:a16="http://schemas.microsoft.com/office/drawing/2014/main" id="{5365D54F-64FE-4916-FEFC-065923E40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8204" y="1704630"/>
                <a:ext cx="44172" cy="4417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48" name="文字方塊 1047">
              <a:extLst>
                <a:ext uri="{FF2B5EF4-FFF2-40B4-BE49-F238E27FC236}">
                  <a16:creationId xmlns:a16="http://schemas.microsoft.com/office/drawing/2014/main" id="{FA3BC954-2D29-01EA-FA9C-ED81CCB02BC6}"/>
                </a:ext>
              </a:extLst>
            </p:cNvPr>
            <p:cNvSpPr txBox="1"/>
            <p:nvPr/>
          </p:nvSpPr>
          <p:spPr>
            <a:xfrm>
              <a:off x="1121808" y="2865235"/>
              <a:ext cx="2416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/>
                <a:t>Tea Shoot Grading Web</a:t>
              </a:r>
              <a:endParaRPr lang="zh-TW" altLang="en-US" sz="1800" b="1" dirty="0"/>
            </a:p>
          </p:txBody>
        </p:sp>
      </p:grpSp>
      <p:grpSp>
        <p:nvGrpSpPr>
          <p:cNvPr id="1054" name="群組 1053">
            <a:extLst>
              <a:ext uri="{FF2B5EF4-FFF2-40B4-BE49-F238E27FC236}">
                <a16:creationId xmlns:a16="http://schemas.microsoft.com/office/drawing/2014/main" id="{CBC97380-3585-38C9-000E-587AE6C5FA0F}"/>
              </a:ext>
            </a:extLst>
          </p:cNvPr>
          <p:cNvGrpSpPr/>
          <p:nvPr/>
        </p:nvGrpSpPr>
        <p:grpSpPr>
          <a:xfrm>
            <a:off x="3492341" y="4393114"/>
            <a:ext cx="3068284" cy="789888"/>
            <a:chOff x="1836975" y="4267547"/>
            <a:chExt cx="3068284" cy="789888"/>
          </a:xfrm>
        </p:grpSpPr>
        <p:sp>
          <p:nvSpPr>
            <p:cNvPr id="1055" name="矩形: 圓角 1054">
              <a:extLst>
                <a:ext uri="{FF2B5EF4-FFF2-40B4-BE49-F238E27FC236}">
                  <a16:creationId xmlns:a16="http://schemas.microsoft.com/office/drawing/2014/main" id="{CF36B375-0DF8-C375-1E44-886FFBA5F2B5}"/>
                </a:ext>
              </a:extLst>
            </p:cNvPr>
            <p:cNvSpPr/>
            <p:nvPr/>
          </p:nvSpPr>
          <p:spPr>
            <a:xfrm>
              <a:off x="1836975" y="4267547"/>
              <a:ext cx="3068284" cy="789888"/>
            </a:xfrm>
            <a:prstGeom prst="roundRect">
              <a:avLst/>
            </a:prstGeom>
            <a:solidFill>
              <a:srgbClr val="FFF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56" name="群組 1055">
              <a:extLst>
                <a:ext uri="{FF2B5EF4-FFF2-40B4-BE49-F238E27FC236}">
                  <a16:creationId xmlns:a16="http://schemas.microsoft.com/office/drawing/2014/main" id="{09184CD5-CCCD-0F8B-F5CB-80D6B5394718}"/>
                </a:ext>
              </a:extLst>
            </p:cNvPr>
            <p:cNvGrpSpPr/>
            <p:nvPr/>
          </p:nvGrpSpPr>
          <p:grpSpPr>
            <a:xfrm>
              <a:off x="2034412" y="4378979"/>
              <a:ext cx="317491" cy="529520"/>
              <a:chOff x="4944750" y="3047749"/>
              <a:chExt cx="317491" cy="529520"/>
            </a:xfrm>
          </p:grpSpPr>
          <p:sp>
            <p:nvSpPr>
              <p:cNvPr id="1058" name="矩形: 圓角 1057">
                <a:extLst>
                  <a:ext uri="{FF2B5EF4-FFF2-40B4-BE49-F238E27FC236}">
                    <a16:creationId xmlns:a16="http://schemas.microsoft.com/office/drawing/2014/main" id="{911B7786-0367-88BE-D33B-DC7DC1EC9B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4750" y="3047749"/>
                <a:ext cx="317491" cy="365227"/>
              </a:xfrm>
              <a:prstGeom prst="roundRect">
                <a:avLst>
                  <a:gd name="adj" fmla="val 18993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9" name="梯形 1058">
                <a:extLst>
                  <a:ext uri="{FF2B5EF4-FFF2-40B4-BE49-F238E27FC236}">
                    <a16:creationId xmlns:a16="http://schemas.microsoft.com/office/drawing/2014/main" id="{744EDEFD-58CC-907F-4D47-3B77DA2A1F35}"/>
                  </a:ext>
                </a:extLst>
              </p:cNvPr>
              <p:cNvSpPr/>
              <p:nvPr/>
            </p:nvSpPr>
            <p:spPr>
              <a:xfrm>
                <a:off x="4989051" y="3413338"/>
                <a:ext cx="228889" cy="163931"/>
              </a:xfrm>
              <a:prstGeom prst="trapezoid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57" name="文字方塊 1056">
              <a:extLst>
                <a:ext uri="{FF2B5EF4-FFF2-40B4-BE49-F238E27FC236}">
                  <a16:creationId xmlns:a16="http://schemas.microsoft.com/office/drawing/2014/main" id="{629979C4-349E-8A0B-6F58-AF579C2A82A3}"/>
                </a:ext>
              </a:extLst>
            </p:cNvPr>
            <p:cNvSpPr txBox="1"/>
            <p:nvPr/>
          </p:nvSpPr>
          <p:spPr>
            <a:xfrm>
              <a:off x="2617511" y="4463093"/>
              <a:ext cx="2099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b="1" dirty="0"/>
                <a:t>Capture Assistance</a:t>
              </a:r>
              <a:endParaRPr lang="zh-TW" altLang="en-US" sz="1800" b="1" dirty="0"/>
            </a:p>
          </p:txBody>
        </p:sp>
      </p:grpSp>
      <p:grpSp>
        <p:nvGrpSpPr>
          <p:cNvPr id="1060" name="群組 1059">
            <a:extLst>
              <a:ext uri="{FF2B5EF4-FFF2-40B4-BE49-F238E27FC236}">
                <a16:creationId xmlns:a16="http://schemas.microsoft.com/office/drawing/2014/main" id="{DFCB35B0-EE27-A827-3D59-4D795454CF6C}"/>
              </a:ext>
            </a:extLst>
          </p:cNvPr>
          <p:cNvGrpSpPr/>
          <p:nvPr/>
        </p:nvGrpSpPr>
        <p:grpSpPr>
          <a:xfrm>
            <a:off x="5436970" y="2387042"/>
            <a:ext cx="3068284" cy="789888"/>
            <a:chOff x="5029201" y="3533375"/>
            <a:chExt cx="3068284" cy="789888"/>
          </a:xfrm>
        </p:grpSpPr>
        <p:sp>
          <p:nvSpPr>
            <p:cNvPr id="1061" name="矩形: 圓角 1060">
              <a:extLst>
                <a:ext uri="{FF2B5EF4-FFF2-40B4-BE49-F238E27FC236}">
                  <a16:creationId xmlns:a16="http://schemas.microsoft.com/office/drawing/2014/main" id="{4FD0CD98-BA8F-2BED-63C7-DE099906FDCA}"/>
                </a:ext>
              </a:extLst>
            </p:cNvPr>
            <p:cNvSpPr/>
            <p:nvPr/>
          </p:nvSpPr>
          <p:spPr>
            <a:xfrm>
              <a:off x="5029201" y="3533375"/>
              <a:ext cx="3068284" cy="789888"/>
            </a:xfrm>
            <a:prstGeom prst="round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62" name="圖片 1061">
              <a:extLst>
                <a:ext uri="{FF2B5EF4-FFF2-40B4-BE49-F238E27FC236}">
                  <a16:creationId xmlns:a16="http://schemas.microsoft.com/office/drawing/2014/main" id="{ECECC679-06C4-8EAF-E73D-68419E6E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4699" y="3606389"/>
              <a:ext cx="650853" cy="644358"/>
            </a:xfrm>
            <a:prstGeom prst="rect">
              <a:avLst/>
            </a:prstGeom>
          </p:spPr>
        </p:pic>
        <p:sp>
          <p:nvSpPr>
            <p:cNvPr id="1063" name="文字方塊 1062">
              <a:extLst>
                <a:ext uri="{FF2B5EF4-FFF2-40B4-BE49-F238E27FC236}">
                  <a16:creationId xmlns:a16="http://schemas.microsoft.com/office/drawing/2014/main" id="{C5C517B1-A3E0-8582-7EE7-AD04E43E35E6}"/>
                </a:ext>
              </a:extLst>
            </p:cNvPr>
            <p:cNvSpPr txBox="1"/>
            <p:nvPr/>
          </p:nvSpPr>
          <p:spPr>
            <a:xfrm>
              <a:off x="5867995" y="3743902"/>
              <a:ext cx="2099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b="1" dirty="0"/>
                <a:t>Tea </a:t>
              </a:r>
              <a:r>
                <a:rPr lang="en-US" altLang="zh-TW" b="1" dirty="0"/>
                <a:t>S</a:t>
              </a:r>
              <a:r>
                <a:rPr lang="en-US" altLang="zh-TW" sz="1800" b="1" dirty="0"/>
                <a:t>hoot Database</a:t>
              </a:r>
              <a:endParaRPr lang="zh-TW" altLang="en-US" sz="1800" b="1" dirty="0"/>
            </a:p>
          </p:txBody>
        </p:sp>
      </p:grpSp>
      <p:grpSp>
        <p:nvGrpSpPr>
          <p:cNvPr id="1064" name="群組 1063">
            <a:extLst>
              <a:ext uri="{FF2B5EF4-FFF2-40B4-BE49-F238E27FC236}">
                <a16:creationId xmlns:a16="http://schemas.microsoft.com/office/drawing/2014/main" id="{039583EE-05E1-B0BE-9A56-CABEE33B1D76}"/>
              </a:ext>
            </a:extLst>
          </p:cNvPr>
          <p:cNvGrpSpPr/>
          <p:nvPr/>
        </p:nvGrpSpPr>
        <p:grpSpPr>
          <a:xfrm>
            <a:off x="5436970" y="3386386"/>
            <a:ext cx="3068284" cy="789888"/>
            <a:chOff x="7379376" y="4166647"/>
            <a:chExt cx="3068284" cy="789888"/>
          </a:xfrm>
        </p:grpSpPr>
        <p:sp>
          <p:nvSpPr>
            <p:cNvPr id="1065" name="矩形: 圓角 1064">
              <a:extLst>
                <a:ext uri="{FF2B5EF4-FFF2-40B4-BE49-F238E27FC236}">
                  <a16:creationId xmlns:a16="http://schemas.microsoft.com/office/drawing/2014/main" id="{83B8E016-FACD-0F55-2B20-0A72996883EC}"/>
                </a:ext>
              </a:extLst>
            </p:cNvPr>
            <p:cNvSpPr/>
            <p:nvPr/>
          </p:nvSpPr>
          <p:spPr>
            <a:xfrm>
              <a:off x="7379376" y="4166647"/>
              <a:ext cx="3068284" cy="789888"/>
            </a:xfrm>
            <a:prstGeom prst="round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66" name="圖片 1065">
              <a:extLst>
                <a:ext uri="{FF2B5EF4-FFF2-40B4-BE49-F238E27FC236}">
                  <a16:creationId xmlns:a16="http://schemas.microsoft.com/office/drawing/2014/main" id="{7F1F94B5-5441-5C48-16B2-B755C6E0A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81968" y="4267547"/>
              <a:ext cx="588089" cy="588089"/>
            </a:xfrm>
            <a:prstGeom prst="rect">
              <a:avLst/>
            </a:prstGeom>
          </p:spPr>
        </p:pic>
        <p:sp>
          <p:nvSpPr>
            <p:cNvPr id="1067" name="文字方塊 1066">
              <a:extLst>
                <a:ext uri="{FF2B5EF4-FFF2-40B4-BE49-F238E27FC236}">
                  <a16:creationId xmlns:a16="http://schemas.microsoft.com/office/drawing/2014/main" id="{27F61F3A-E60E-C3F6-B370-22355AAA5BCD}"/>
                </a:ext>
              </a:extLst>
            </p:cNvPr>
            <p:cNvSpPr txBox="1"/>
            <p:nvPr/>
          </p:nvSpPr>
          <p:spPr>
            <a:xfrm>
              <a:off x="8244624" y="4376925"/>
              <a:ext cx="2099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b="1" dirty="0"/>
                <a:t>Tea Shoot Grading</a:t>
              </a:r>
            </a:p>
          </p:txBody>
        </p:sp>
      </p:grpSp>
      <p:pic>
        <p:nvPicPr>
          <p:cNvPr id="1068" name="Picture 6" descr="中興製茶所">
            <a:extLst>
              <a:ext uri="{FF2B5EF4-FFF2-40B4-BE49-F238E27FC236}">
                <a16:creationId xmlns:a16="http://schemas.microsoft.com/office/drawing/2014/main" id="{C905268A-EA75-EE3C-47FF-2AFC4C0A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9967" y="5351989"/>
            <a:ext cx="1055607" cy="9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文字方塊 1068">
            <a:extLst>
              <a:ext uri="{FF2B5EF4-FFF2-40B4-BE49-F238E27FC236}">
                <a16:creationId xmlns:a16="http://schemas.microsoft.com/office/drawing/2014/main" id="{6BD0550D-016C-1BC7-0E9F-8F328D46C1F6}"/>
              </a:ext>
            </a:extLst>
          </p:cNvPr>
          <p:cNvSpPr txBox="1"/>
          <p:nvPr/>
        </p:nvSpPr>
        <p:spPr>
          <a:xfrm>
            <a:off x="4087770" y="5192192"/>
            <a:ext cx="183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Tea Shoot Upload</a:t>
            </a:r>
            <a:endParaRPr lang="zh-TW" altLang="en-US" dirty="0"/>
          </a:p>
        </p:txBody>
      </p:sp>
      <p:pic>
        <p:nvPicPr>
          <p:cNvPr id="1070" name="Picture 4" descr="绿茶素材免费下载- 觅知网">
            <a:extLst>
              <a:ext uri="{FF2B5EF4-FFF2-40B4-BE49-F238E27FC236}">
                <a16:creationId xmlns:a16="http://schemas.microsoft.com/office/drawing/2014/main" id="{467A0676-FA61-61D3-9FC6-48738B66B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19810" r="14808" b="18026"/>
          <a:stretch/>
        </p:blipFill>
        <p:spPr bwMode="auto">
          <a:xfrm>
            <a:off x="3955752" y="5512506"/>
            <a:ext cx="455397" cy="27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文字方塊 1070">
            <a:extLst>
              <a:ext uri="{FF2B5EF4-FFF2-40B4-BE49-F238E27FC236}">
                <a16:creationId xmlns:a16="http://schemas.microsoft.com/office/drawing/2014/main" id="{2C86546F-ACFD-F9FE-3433-CD2CE3B34329}"/>
              </a:ext>
            </a:extLst>
          </p:cNvPr>
          <p:cNvSpPr txBox="1"/>
          <p:nvPr/>
        </p:nvSpPr>
        <p:spPr>
          <a:xfrm>
            <a:off x="4591237" y="2398524"/>
            <a:ext cx="78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Saving</a:t>
            </a:r>
            <a:endParaRPr lang="zh-TW" altLang="en-US" dirty="0"/>
          </a:p>
        </p:txBody>
      </p:sp>
      <p:sp>
        <p:nvSpPr>
          <p:cNvPr id="1072" name="箭號: 向下 1071">
            <a:extLst>
              <a:ext uri="{FF2B5EF4-FFF2-40B4-BE49-F238E27FC236}">
                <a16:creationId xmlns:a16="http://schemas.microsoft.com/office/drawing/2014/main" id="{665355D8-CE87-D64C-0592-3DE90928055A}"/>
              </a:ext>
            </a:extLst>
          </p:cNvPr>
          <p:cNvSpPr/>
          <p:nvPr/>
        </p:nvSpPr>
        <p:spPr>
          <a:xfrm rot="10800000">
            <a:off x="4741761" y="5543841"/>
            <a:ext cx="116306" cy="538064"/>
          </a:xfrm>
          <a:prstGeom prst="downArrow">
            <a:avLst>
              <a:gd name="adj1" fmla="val 50000"/>
              <a:gd name="adj2" fmla="val 126127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3" name="文字方塊 1072">
            <a:extLst>
              <a:ext uri="{FF2B5EF4-FFF2-40B4-BE49-F238E27FC236}">
                <a16:creationId xmlns:a16="http://schemas.microsoft.com/office/drawing/2014/main" id="{94CFA297-CA90-8B2E-09F5-C3683C645755}"/>
              </a:ext>
            </a:extLst>
          </p:cNvPr>
          <p:cNvSpPr txBox="1"/>
          <p:nvPr/>
        </p:nvSpPr>
        <p:spPr>
          <a:xfrm>
            <a:off x="8650367" y="242176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Access</a:t>
            </a:r>
            <a:endParaRPr lang="zh-TW" altLang="en-US" dirty="0"/>
          </a:p>
        </p:txBody>
      </p:sp>
      <p:sp>
        <p:nvSpPr>
          <p:cNvPr id="1074" name="箭號: 向下 1073">
            <a:extLst>
              <a:ext uri="{FF2B5EF4-FFF2-40B4-BE49-F238E27FC236}">
                <a16:creationId xmlns:a16="http://schemas.microsoft.com/office/drawing/2014/main" id="{9807A60C-A20F-24F4-FC49-E7EFBF168418}"/>
              </a:ext>
            </a:extLst>
          </p:cNvPr>
          <p:cNvSpPr/>
          <p:nvPr/>
        </p:nvSpPr>
        <p:spPr>
          <a:xfrm rot="10800000">
            <a:off x="8842109" y="5536868"/>
            <a:ext cx="116306" cy="538064"/>
          </a:xfrm>
          <a:prstGeom prst="downArrow">
            <a:avLst>
              <a:gd name="adj1" fmla="val 50000"/>
              <a:gd name="adj2" fmla="val 12612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5" name="文字方塊 1074">
            <a:extLst>
              <a:ext uri="{FF2B5EF4-FFF2-40B4-BE49-F238E27FC236}">
                <a16:creationId xmlns:a16="http://schemas.microsoft.com/office/drawing/2014/main" id="{EC4CE30E-7DF2-76BC-3E64-632C196B55DF}"/>
              </a:ext>
            </a:extLst>
          </p:cNvPr>
          <p:cNvSpPr txBox="1"/>
          <p:nvPr/>
        </p:nvSpPr>
        <p:spPr>
          <a:xfrm>
            <a:off x="4183451" y="3825764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Process</a:t>
            </a:r>
            <a:endParaRPr lang="zh-TW" altLang="en-US" dirty="0"/>
          </a:p>
        </p:txBody>
      </p:sp>
      <p:sp>
        <p:nvSpPr>
          <p:cNvPr id="1076" name="文字方塊 1075">
            <a:extLst>
              <a:ext uri="{FF2B5EF4-FFF2-40B4-BE49-F238E27FC236}">
                <a16:creationId xmlns:a16="http://schemas.microsoft.com/office/drawing/2014/main" id="{68EB1D1D-B4B4-6194-67CB-ECAEDBDD80DA}"/>
              </a:ext>
            </a:extLst>
          </p:cNvPr>
          <p:cNvSpPr txBox="1"/>
          <p:nvPr/>
        </p:nvSpPr>
        <p:spPr>
          <a:xfrm>
            <a:off x="5308298" y="5629678"/>
            <a:ext cx="16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For Tea Factory</a:t>
            </a:r>
            <a:endParaRPr lang="zh-TW" altLang="en-US" dirty="0"/>
          </a:p>
        </p:txBody>
      </p:sp>
      <p:pic>
        <p:nvPicPr>
          <p:cNvPr id="1077" name="圖片 1076">
            <a:extLst>
              <a:ext uri="{FF2B5EF4-FFF2-40B4-BE49-F238E27FC236}">
                <a16:creationId xmlns:a16="http://schemas.microsoft.com/office/drawing/2014/main" id="{E2F82222-C8A1-444B-A611-B57A53E0C2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9155" y="5412946"/>
            <a:ext cx="698226" cy="698226"/>
          </a:xfrm>
          <a:prstGeom prst="rect">
            <a:avLst/>
          </a:prstGeom>
        </p:spPr>
      </p:pic>
      <p:cxnSp>
        <p:nvCxnSpPr>
          <p:cNvPr id="1078" name="接點: 肘形 1077">
            <a:extLst>
              <a:ext uri="{FF2B5EF4-FFF2-40B4-BE49-F238E27FC236}">
                <a16:creationId xmlns:a16="http://schemas.microsoft.com/office/drawing/2014/main" id="{83D93034-1833-E60E-262B-6E516CF74573}"/>
              </a:ext>
            </a:extLst>
          </p:cNvPr>
          <p:cNvCxnSpPr>
            <a:cxnSpLocks/>
            <a:stCxn id="1055" idx="0"/>
            <a:endCxn id="1061" idx="1"/>
          </p:cNvCxnSpPr>
          <p:nvPr/>
        </p:nvCxnSpPr>
        <p:spPr>
          <a:xfrm rot="5400000" flipH="1" flipV="1">
            <a:off x="4426162" y="3382307"/>
            <a:ext cx="1611128" cy="410487"/>
          </a:xfrm>
          <a:prstGeom prst="bentConnector2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9" name="橢圓 1078">
            <a:extLst>
              <a:ext uri="{FF2B5EF4-FFF2-40B4-BE49-F238E27FC236}">
                <a16:creationId xmlns:a16="http://schemas.microsoft.com/office/drawing/2014/main" id="{C85998CB-0042-791E-AB17-6D662E37CAA8}"/>
              </a:ext>
            </a:extLst>
          </p:cNvPr>
          <p:cNvSpPr>
            <a:spLocks noChangeAspect="1"/>
          </p:cNvSpPr>
          <p:nvPr/>
        </p:nvSpPr>
        <p:spPr>
          <a:xfrm>
            <a:off x="4991573" y="4363650"/>
            <a:ext cx="72000" cy="7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0" name="橢圓 1079">
            <a:extLst>
              <a:ext uri="{FF2B5EF4-FFF2-40B4-BE49-F238E27FC236}">
                <a16:creationId xmlns:a16="http://schemas.microsoft.com/office/drawing/2014/main" id="{FB1DEEFC-A8D6-5F7C-54A5-7E016BC6CDE7}"/>
              </a:ext>
            </a:extLst>
          </p:cNvPr>
          <p:cNvSpPr>
            <a:spLocks noChangeAspect="1"/>
          </p:cNvSpPr>
          <p:nvPr/>
        </p:nvSpPr>
        <p:spPr>
          <a:xfrm>
            <a:off x="5412804" y="2745502"/>
            <a:ext cx="72000" cy="7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1" name="橢圓 1080">
            <a:extLst>
              <a:ext uri="{FF2B5EF4-FFF2-40B4-BE49-F238E27FC236}">
                <a16:creationId xmlns:a16="http://schemas.microsoft.com/office/drawing/2014/main" id="{A21B9626-1AD7-871B-98D1-0029D4A604E2}"/>
              </a:ext>
            </a:extLst>
          </p:cNvPr>
          <p:cNvSpPr>
            <a:spLocks noChangeAspect="1"/>
          </p:cNvSpPr>
          <p:nvPr/>
        </p:nvSpPr>
        <p:spPr>
          <a:xfrm>
            <a:off x="5400970" y="3742892"/>
            <a:ext cx="72000" cy="7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2" name="直線接點 1081">
            <a:extLst>
              <a:ext uri="{FF2B5EF4-FFF2-40B4-BE49-F238E27FC236}">
                <a16:creationId xmlns:a16="http://schemas.microsoft.com/office/drawing/2014/main" id="{FD59E2AD-6D22-09AB-F629-1F86F081996A}"/>
              </a:ext>
            </a:extLst>
          </p:cNvPr>
          <p:cNvCxnSpPr>
            <a:cxnSpLocks/>
          </p:cNvCxnSpPr>
          <p:nvPr/>
        </p:nvCxnSpPr>
        <p:spPr>
          <a:xfrm>
            <a:off x="5026482" y="3763652"/>
            <a:ext cx="410488" cy="2438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接點: 肘形 1082">
            <a:extLst>
              <a:ext uri="{FF2B5EF4-FFF2-40B4-BE49-F238E27FC236}">
                <a16:creationId xmlns:a16="http://schemas.microsoft.com/office/drawing/2014/main" id="{5DECF309-684E-AABF-10A2-41C7EE274A5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35187" y="3391420"/>
            <a:ext cx="1611128" cy="4104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4" name="橢圓 1083">
            <a:extLst>
              <a:ext uri="{FF2B5EF4-FFF2-40B4-BE49-F238E27FC236}">
                <a16:creationId xmlns:a16="http://schemas.microsoft.com/office/drawing/2014/main" id="{97A70979-B47C-27DF-D171-FD7BEBF4769D}"/>
              </a:ext>
            </a:extLst>
          </p:cNvPr>
          <p:cNvSpPr>
            <a:spLocks noChangeAspect="1"/>
          </p:cNvSpPr>
          <p:nvPr/>
        </p:nvSpPr>
        <p:spPr>
          <a:xfrm flipH="1">
            <a:off x="8909995" y="4363650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5" name="橢圓 1084">
            <a:extLst>
              <a:ext uri="{FF2B5EF4-FFF2-40B4-BE49-F238E27FC236}">
                <a16:creationId xmlns:a16="http://schemas.microsoft.com/office/drawing/2014/main" id="{E8581D36-4F01-0212-AAAF-A04145921762}"/>
              </a:ext>
            </a:extLst>
          </p:cNvPr>
          <p:cNvSpPr>
            <a:spLocks noChangeAspect="1"/>
          </p:cNvSpPr>
          <p:nvPr/>
        </p:nvSpPr>
        <p:spPr>
          <a:xfrm flipH="1">
            <a:off x="8499507" y="2748564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6" name="橢圓 1085">
            <a:extLst>
              <a:ext uri="{FF2B5EF4-FFF2-40B4-BE49-F238E27FC236}">
                <a16:creationId xmlns:a16="http://schemas.microsoft.com/office/drawing/2014/main" id="{E401E3B7-E614-697B-5EA1-B79141B2E580}"/>
              </a:ext>
            </a:extLst>
          </p:cNvPr>
          <p:cNvSpPr>
            <a:spLocks noChangeAspect="1"/>
          </p:cNvSpPr>
          <p:nvPr/>
        </p:nvSpPr>
        <p:spPr>
          <a:xfrm flipH="1">
            <a:off x="8494454" y="3746726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7" name="直線接點 1086">
            <a:extLst>
              <a:ext uri="{FF2B5EF4-FFF2-40B4-BE49-F238E27FC236}">
                <a16:creationId xmlns:a16="http://schemas.microsoft.com/office/drawing/2014/main" id="{4C11C61B-CC9F-2CAE-E0B7-E274BB9FF0EA}"/>
              </a:ext>
            </a:extLst>
          </p:cNvPr>
          <p:cNvCxnSpPr>
            <a:cxnSpLocks/>
          </p:cNvCxnSpPr>
          <p:nvPr/>
        </p:nvCxnSpPr>
        <p:spPr>
          <a:xfrm flipH="1">
            <a:off x="8535507" y="3772765"/>
            <a:ext cx="410488" cy="243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文字方塊 1087">
            <a:extLst>
              <a:ext uri="{FF2B5EF4-FFF2-40B4-BE49-F238E27FC236}">
                <a16:creationId xmlns:a16="http://schemas.microsoft.com/office/drawing/2014/main" id="{E88E4859-863B-86EC-FC6C-4661278252FF}"/>
              </a:ext>
            </a:extLst>
          </p:cNvPr>
          <p:cNvSpPr txBox="1"/>
          <p:nvPr/>
        </p:nvSpPr>
        <p:spPr>
          <a:xfrm>
            <a:off x="8945995" y="3570863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Process</a:t>
            </a:r>
            <a:endParaRPr lang="zh-TW" altLang="en-US" dirty="0"/>
          </a:p>
        </p:txBody>
      </p:sp>
      <p:sp>
        <p:nvSpPr>
          <p:cNvPr id="1089" name="文字方塊 1088">
            <a:extLst>
              <a:ext uri="{FF2B5EF4-FFF2-40B4-BE49-F238E27FC236}">
                <a16:creationId xmlns:a16="http://schemas.microsoft.com/office/drawing/2014/main" id="{5220EBF5-F58B-657E-479F-E3AF6392BC4C}"/>
              </a:ext>
            </a:extLst>
          </p:cNvPr>
          <p:cNvSpPr txBox="1"/>
          <p:nvPr/>
        </p:nvSpPr>
        <p:spPr>
          <a:xfrm>
            <a:off x="8332365" y="5208331"/>
            <a:ext cx="150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Account Login</a:t>
            </a:r>
            <a:endParaRPr lang="zh-TW" altLang="en-US" dirty="0"/>
          </a:p>
        </p:txBody>
      </p:sp>
      <p:grpSp>
        <p:nvGrpSpPr>
          <p:cNvPr id="1090" name="群組 1089">
            <a:extLst>
              <a:ext uri="{FF2B5EF4-FFF2-40B4-BE49-F238E27FC236}">
                <a16:creationId xmlns:a16="http://schemas.microsoft.com/office/drawing/2014/main" id="{4451D382-71ED-77D8-6A97-8B1D4ADCFF90}"/>
              </a:ext>
            </a:extLst>
          </p:cNvPr>
          <p:cNvGrpSpPr/>
          <p:nvPr/>
        </p:nvGrpSpPr>
        <p:grpSpPr>
          <a:xfrm>
            <a:off x="4968140" y="5588718"/>
            <a:ext cx="340158" cy="461665"/>
            <a:chOff x="4866503" y="2064470"/>
            <a:chExt cx="340158" cy="461665"/>
          </a:xfrm>
        </p:grpSpPr>
        <p:sp>
          <p:nvSpPr>
            <p:cNvPr id="1091" name="流程圖: 接點 1090">
              <a:extLst>
                <a:ext uri="{FF2B5EF4-FFF2-40B4-BE49-F238E27FC236}">
                  <a16:creationId xmlns:a16="http://schemas.microsoft.com/office/drawing/2014/main" id="{B29BB565-70E3-99AD-03FB-0BB4CD838E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6503" y="2135260"/>
              <a:ext cx="324000" cy="324000"/>
            </a:xfrm>
            <a:prstGeom prst="flowChartConnector">
              <a:avLst/>
            </a:prstGeom>
            <a:noFill/>
            <a:ln w="28575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2" name="文字方塊 1091">
              <a:extLst>
                <a:ext uri="{FF2B5EF4-FFF2-40B4-BE49-F238E27FC236}">
                  <a16:creationId xmlns:a16="http://schemas.microsoft.com/office/drawing/2014/main" id="{C57EAEB5-4788-F19A-2F38-330809DF5491}"/>
                </a:ext>
              </a:extLst>
            </p:cNvPr>
            <p:cNvSpPr txBox="1"/>
            <p:nvPr/>
          </p:nvSpPr>
          <p:spPr>
            <a:xfrm>
              <a:off x="4866503" y="2064470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843C0C"/>
                  </a:solidFill>
                </a:rPr>
                <a:t>1</a:t>
              </a:r>
              <a:endParaRPr lang="zh-TW" altLang="en-US" sz="2400" dirty="0">
                <a:solidFill>
                  <a:srgbClr val="843C0C"/>
                </a:solidFill>
              </a:endParaRPr>
            </a:p>
          </p:txBody>
        </p:sp>
      </p:grpSp>
      <p:sp>
        <p:nvSpPr>
          <p:cNvPr id="1093" name="箭號: 向下 1092">
            <a:extLst>
              <a:ext uri="{FF2B5EF4-FFF2-40B4-BE49-F238E27FC236}">
                <a16:creationId xmlns:a16="http://schemas.microsoft.com/office/drawing/2014/main" id="{64C88275-0936-5AD9-BA13-D935A6508CD7}"/>
              </a:ext>
            </a:extLst>
          </p:cNvPr>
          <p:cNvSpPr/>
          <p:nvPr/>
        </p:nvSpPr>
        <p:spPr>
          <a:xfrm rot="10800000">
            <a:off x="4837573" y="3179280"/>
            <a:ext cx="116306" cy="538064"/>
          </a:xfrm>
          <a:prstGeom prst="downArrow">
            <a:avLst>
              <a:gd name="adj1" fmla="val 50000"/>
              <a:gd name="adj2" fmla="val 126127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4" name="箭號: 向下 1093">
            <a:extLst>
              <a:ext uri="{FF2B5EF4-FFF2-40B4-BE49-F238E27FC236}">
                <a16:creationId xmlns:a16="http://schemas.microsoft.com/office/drawing/2014/main" id="{E9FA05EA-6FB3-14B2-8EB3-223DE96C7807}"/>
              </a:ext>
            </a:extLst>
          </p:cNvPr>
          <p:cNvSpPr/>
          <p:nvPr/>
        </p:nvSpPr>
        <p:spPr>
          <a:xfrm rot="16200000">
            <a:off x="5194855" y="2728819"/>
            <a:ext cx="127760" cy="323690"/>
          </a:xfrm>
          <a:prstGeom prst="downArrow">
            <a:avLst>
              <a:gd name="adj1" fmla="val 50000"/>
              <a:gd name="adj2" fmla="val 126127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5" name="箭號: 向下 1094">
            <a:extLst>
              <a:ext uri="{FF2B5EF4-FFF2-40B4-BE49-F238E27FC236}">
                <a16:creationId xmlns:a16="http://schemas.microsoft.com/office/drawing/2014/main" id="{5335AFFB-F358-360E-080A-25616645E9C9}"/>
              </a:ext>
            </a:extLst>
          </p:cNvPr>
          <p:cNvSpPr/>
          <p:nvPr/>
        </p:nvSpPr>
        <p:spPr>
          <a:xfrm rot="16200000">
            <a:off x="5203005" y="3705727"/>
            <a:ext cx="127760" cy="339990"/>
          </a:xfrm>
          <a:prstGeom prst="downArrow">
            <a:avLst>
              <a:gd name="adj1" fmla="val 50000"/>
              <a:gd name="adj2" fmla="val 126127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6" name="箭號: 向下 1095">
            <a:extLst>
              <a:ext uri="{FF2B5EF4-FFF2-40B4-BE49-F238E27FC236}">
                <a16:creationId xmlns:a16="http://schemas.microsoft.com/office/drawing/2014/main" id="{056BC5DA-CF9A-EC68-0B81-97B8E68DECF9}"/>
              </a:ext>
            </a:extLst>
          </p:cNvPr>
          <p:cNvSpPr/>
          <p:nvPr/>
        </p:nvSpPr>
        <p:spPr>
          <a:xfrm rot="10800000">
            <a:off x="9041318" y="2938941"/>
            <a:ext cx="116306" cy="538064"/>
          </a:xfrm>
          <a:prstGeom prst="downArrow">
            <a:avLst>
              <a:gd name="adj1" fmla="val 50000"/>
              <a:gd name="adj2" fmla="val 12612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7" name="箭號: 向下 1096">
            <a:extLst>
              <a:ext uri="{FF2B5EF4-FFF2-40B4-BE49-F238E27FC236}">
                <a16:creationId xmlns:a16="http://schemas.microsoft.com/office/drawing/2014/main" id="{DDD026E1-4E27-8071-75A2-A1308E4F8446}"/>
              </a:ext>
            </a:extLst>
          </p:cNvPr>
          <p:cNvSpPr/>
          <p:nvPr/>
        </p:nvSpPr>
        <p:spPr>
          <a:xfrm rot="5400000">
            <a:off x="8637053" y="3713959"/>
            <a:ext cx="127760" cy="348185"/>
          </a:xfrm>
          <a:prstGeom prst="downArrow">
            <a:avLst>
              <a:gd name="adj1" fmla="val 50000"/>
              <a:gd name="adj2" fmla="val 12612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8" name="箭號: 向下 1097">
            <a:extLst>
              <a:ext uri="{FF2B5EF4-FFF2-40B4-BE49-F238E27FC236}">
                <a16:creationId xmlns:a16="http://schemas.microsoft.com/office/drawing/2014/main" id="{7B0CA6C1-01B5-49AB-0403-2B6103079D29}"/>
              </a:ext>
            </a:extLst>
          </p:cNvPr>
          <p:cNvSpPr/>
          <p:nvPr/>
        </p:nvSpPr>
        <p:spPr>
          <a:xfrm rot="5400000">
            <a:off x="8637053" y="2747123"/>
            <a:ext cx="127760" cy="348185"/>
          </a:xfrm>
          <a:prstGeom prst="downArrow">
            <a:avLst>
              <a:gd name="adj1" fmla="val 50000"/>
              <a:gd name="adj2" fmla="val 12612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9" name="文字方塊 1098">
            <a:extLst>
              <a:ext uri="{FF2B5EF4-FFF2-40B4-BE49-F238E27FC236}">
                <a16:creationId xmlns:a16="http://schemas.microsoft.com/office/drawing/2014/main" id="{966A3D59-5CA8-B012-B16A-C269A4ECFDED}"/>
              </a:ext>
            </a:extLst>
          </p:cNvPr>
          <p:cNvSpPr txBox="1"/>
          <p:nvPr/>
        </p:nvSpPr>
        <p:spPr>
          <a:xfrm>
            <a:off x="9393137" y="5595721"/>
            <a:ext cx="97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For User</a:t>
            </a:r>
            <a:endParaRPr lang="zh-TW" altLang="en-US" dirty="0"/>
          </a:p>
        </p:txBody>
      </p:sp>
      <p:grpSp>
        <p:nvGrpSpPr>
          <p:cNvPr id="1100" name="群組 1099">
            <a:extLst>
              <a:ext uri="{FF2B5EF4-FFF2-40B4-BE49-F238E27FC236}">
                <a16:creationId xmlns:a16="http://schemas.microsoft.com/office/drawing/2014/main" id="{36EBE01C-9D65-45AE-B01D-54627A1DF4D7}"/>
              </a:ext>
            </a:extLst>
          </p:cNvPr>
          <p:cNvGrpSpPr/>
          <p:nvPr/>
        </p:nvGrpSpPr>
        <p:grpSpPr>
          <a:xfrm>
            <a:off x="9056515" y="5554253"/>
            <a:ext cx="340158" cy="461665"/>
            <a:chOff x="4866503" y="2064470"/>
            <a:chExt cx="340158" cy="461665"/>
          </a:xfrm>
        </p:grpSpPr>
        <p:sp>
          <p:nvSpPr>
            <p:cNvPr id="1101" name="流程圖: 接點 1100">
              <a:extLst>
                <a:ext uri="{FF2B5EF4-FFF2-40B4-BE49-F238E27FC236}">
                  <a16:creationId xmlns:a16="http://schemas.microsoft.com/office/drawing/2014/main" id="{8D92A24C-6E87-144C-0390-EE236A1AA9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6503" y="2135260"/>
              <a:ext cx="324000" cy="324000"/>
            </a:xfrm>
            <a:prstGeom prst="flowChartConnector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2" name="文字方塊 1101">
              <a:extLst>
                <a:ext uri="{FF2B5EF4-FFF2-40B4-BE49-F238E27FC236}">
                  <a16:creationId xmlns:a16="http://schemas.microsoft.com/office/drawing/2014/main" id="{446ED03B-0272-205F-2355-79937AFFE191}"/>
                </a:ext>
              </a:extLst>
            </p:cNvPr>
            <p:cNvSpPr txBox="1"/>
            <p:nvPr/>
          </p:nvSpPr>
          <p:spPr>
            <a:xfrm>
              <a:off x="4866503" y="2064470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accent6">
                      <a:lumMod val="50000"/>
                    </a:schemeClr>
                  </a:solidFill>
                </a:rPr>
                <a:t>2</a:t>
              </a:r>
              <a:endParaRPr lang="zh-TW" alt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103" name="橢圓 1102">
            <a:extLst>
              <a:ext uri="{FF2B5EF4-FFF2-40B4-BE49-F238E27FC236}">
                <a16:creationId xmlns:a16="http://schemas.microsoft.com/office/drawing/2014/main" id="{22F4887B-2819-646A-ED60-FFDD25D8C926}"/>
              </a:ext>
            </a:extLst>
          </p:cNvPr>
          <p:cNvSpPr>
            <a:spLocks noChangeAspect="1"/>
          </p:cNvSpPr>
          <p:nvPr/>
        </p:nvSpPr>
        <p:spPr>
          <a:xfrm>
            <a:off x="6935112" y="314010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4" name="橢圓 1103">
            <a:extLst>
              <a:ext uri="{FF2B5EF4-FFF2-40B4-BE49-F238E27FC236}">
                <a16:creationId xmlns:a16="http://schemas.microsoft.com/office/drawing/2014/main" id="{C1760CA6-F9C4-A4F1-13AA-DD7C23F39EF4}"/>
              </a:ext>
            </a:extLst>
          </p:cNvPr>
          <p:cNvSpPr>
            <a:spLocks noChangeAspect="1"/>
          </p:cNvSpPr>
          <p:nvPr/>
        </p:nvSpPr>
        <p:spPr>
          <a:xfrm>
            <a:off x="6935112" y="335038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5" name="直線接點 1104">
            <a:extLst>
              <a:ext uri="{FF2B5EF4-FFF2-40B4-BE49-F238E27FC236}">
                <a16:creationId xmlns:a16="http://schemas.microsoft.com/office/drawing/2014/main" id="{9FD042F9-EC0F-2819-9379-D3BEE8B405DC}"/>
              </a:ext>
            </a:extLst>
          </p:cNvPr>
          <p:cNvCxnSpPr>
            <a:cxnSpLocks/>
            <a:stCxn id="1065" idx="0"/>
            <a:endCxn id="1061" idx="2"/>
          </p:cNvCxnSpPr>
          <p:nvPr/>
        </p:nvCxnSpPr>
        <p:spPr>
          <a:xfrm flipV="1">
            <a:off x="6971112" y="3176930"/>
            <a:ext cx="0" cy="2094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7" name="TextBox 6">
            <a:extLst>
              <a:ext uri="{FF2B5EF4-FFF2-40B4-BE49-F238E27FC236}">
                <a16:creationId xmlns:a16="http://schemas.microsoft.com/office/drawing/2014/main" id="{D599271B-36C8-D3A3-0370-5567C593E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28316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1111" name="TextBox 6">
            <a:extLst>
              <a:ext uri="{FF2B5EF4-FFF2-40B4-BE49-F238E27FC236}">
                <a16:creationId xmlns:a16="http://schemas.microsoft.com/office/drawing/2014/main" id="{87A6C8A7-D153-5B28-F398-0ABBD2C01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808" y="552682"/>
            <a:ext cx="806595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altLang="zh-TW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模型之茶菁影像分級系統</a:t>
            </a:r>
          </a:p>
          <a:p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碩士班畢業論文</a:t>
            </a:r>
            <a:endParaRPr lang="zh-CN" altLang="ja-JP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13" name="圖片 1112">
            <a:extLst>
              <a:ext uri="{FF2B5EF4-FFF2-40B4-BE49-F238E27FC236}">
                <a16:creationId xmlns:a16="http://schemas.microsoft.com/office/drawing/2014/main" id="{1B44CF9D-CA51-AAEF-2857-3CF089DC27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11114" y="1824671"/>
            <a:ext cx="1152686" cy="1124107"/>
          </a:xfrm>
          <a:prstGeom prst="rect">
            <a:avLst/>
          </a:prstGeom>
        </p:spPr>
      </p:pic>
      <p:sp>
        <p:nvSpPr>
          <p:cNvPr id="1117" name="文字方塊 1116">
            <a:extLst>
              <a:ext uri="{FF2B5EF4-FFF2-40B4-BE49-F238E27FC236}">
                <a16:creationId xmlns:a16="http://schemas.microsoft.com/office/drawing/2014/main" id="{6BE7C480-83B4-9A92-5C5D-74685E24D515}"/>
              </a:ext>
            </a:extLst>
          </p:cNvPr>
          <p:cNvSpPr txBox="1"/>
          <p:nvPr/>
        </p:nvSpPr>
        <p:spPr>
          <a:xfrm>
            <a:off x="10865730" y="3358195"/>
            <a:ext cx="1176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展示影片</a:t>
            </a:r>
          </a:p>
        </p:txBody>
      </p:sp>
      <p:sp>
        <p:nvSpPr>
          <p:cNvPr id="1119" name="文字方塊 1118">
            <a:extLst>
              <a:ext uri="{FF2B5EF4-FFF2-40B4-BE49-F238E27FC236}">
                <a16:creationId xmlns:a16="http://schemas.microsoft.com/office/drawing/2014/main" id="{E3C5C73F-264D-2D10-02DD-4EE29CD348BB}"/>
              </a:ext>
            </a:extLst>
          </p:cNvPr>
          <p:cNvSpPr txBox="1"/>
          <p:nvPr/>
        </p:nvSpPr>
        <p:spPr>
          <a:xfrm>
            <a:off x="10856884" y="2985096"/>
            <a:ext cx="1176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hlinkClick r:id="rId14"/>
              </a:rPr>
              <a:t>https://youtu.be/BU_vghC5yxQ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4062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室外, 天空, 水, 海灘 的圖片&#10;&#10;自動產生的描述">
            <a:extLst>
              <a:ext uri="{FF2B5EF4-FFF2-40B4-BE49-F238E27FC236}">
                <a16:creationId xmlns:a16="http://schemas.microsoft.com/office/drawing/2014/main" id="{5EB1ADE1-A8B7-44A2-AFCD-430683AD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DC1FFAF3-131E-47A3-A5A7-91776C3843EE}"/>
              </a:ext>
            </a:extLst>
          </p:cNvPr>
          <p:cNvGrpSpPr/>
          <p:nvPr/>
        </p:nvGrpSpPr>
        <p:grpSpPr>
          <a:xfrm>
            <a:off x="0" y="0"/>
            <a:ext cx="6858000" cy="6858000"/>
            <a:chOff x="85725" y="0"/>
            <a:chExt cx="6858000" cy="6858000"/>
          </a:xfrm>
        </p:grpSpPr>
        <p:pic>
          <p:nvPicPr>
            <p:cNvPr id="4098" name="Picture 2" descr="查看來源圖片">
              <a:extLst>
                <a:ext uri="{FF2B5EF4-FFF2-40B4-BE49-F238E27FC236}">
                  <a16:creationId xmlns:a16="http://schemas.microsoft.com/office/drawing/2014/main" id="{FF0A1BB4-6452-4747-B51F-64F835F1D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1123950" y="1895544"/>
              <a:ext cx="4972050" cy="144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TW" altLang="en-US" sz="8800" b="1" dirty="0">
                  <a:ln w="28575">
                    <a:noFill/>
                  </a:ln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感謝聆聽</a:t>
              </a:r>
              <a:endParaRPr lang="zh-CN" altLang="en-US" sz="8800" b="1" dirty="0">
                <a:ln w="28575">
                  <a:noFill/>
                </a:ln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B39F5E6-621B-46DF-B2EA-6C54F0E774A5}"/>
                </a:ext>
              </a:extLst>
            </p:cNvPr>
            <p:cNvSpPr txBox="1"/>
            <p:nvPr/>
          </p:nvSpPr>
          <p:spPr>
            <a:xfrm>
              <a:off x="1200150" y="3321863"/>
              <a:ext cx="47053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600" i="1" dirty="0">
                  <a:solidFill>
                    <a:schemeClr val="bg1"/>
                  </a:solidFill>
                  <a:effectLst/>
                  <a:latin typeface="LiHei Pro  Medium"/>
                </a:rPr>
                <a:t>Thank you for listening.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FFF9C16-F190-441E-8414-3E2E7258AFE3}"/>
                </a:ext>
              </a:extLst>
            </p:cNvPr>
            <p:cNvSpPr txBox="1"/>
            <p:nvPr/>
          </p:nvSpPr>
          <p:spPr>
            <a:xfrm>
              <a:off x="1162050" y="3321863"/>
              <a:ext cx="47053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600" i="1" dirty="0">
                  <a:solidFill>
                    <a:srgbClr val="373737"/>
                  </a:solidFill>
                  <a:effectLst/>
                  <a:latin typeface="LiHei Pro  Medium"/>
                </a:rPr>
                <a:t>Thank you for listening.</a:t>
              </a:r>
              <a:endParaRPr lang="zh-TW" altLang="en-US" sz="3600" dirty="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6AEC4D-A853-4A37-870F-C8486FC30399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89585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D73BA6C5-6427-4DB1-8FDE-798C950783AB}"/>
              </a:ext>
            </a:extLst>
          </p:cNvPr>
          <p:cNvSpPr/>
          <p:nvPr/>
        </p:nvSpPr>
        <p:spPr>
          <a:xfrm>
            <a:off x="-35023" y="3376039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45959" y="340722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9517" y="247694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B28E2872-4D59-47B6-AC23-32AD7294C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87" y="525215"/>
            <a:ext cx="3241956" cy="588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印象最深的專案 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9EFC438-332D-4C44-9727-9A5F4CE2CF55}"/>
              </a:ext>
            </a:extLst>
          </p:cNvPr>
          <p:cNvGrpSpPr/>
          <p:nvPr/>
        </p:nvGrpSpPr>
        <p:grpSpPr>
          <a:xfrm>
            <a:off x="2705130" y="538202"/>
            <a:ext cx="9092129" cy="6099196"/>
            <a:chOff x="2705130" y="538202"/>
            <a:chExt cx="9092129" cy="6099196"/>
          </a:xfrm>
        </p:grpSpPr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E343EDA2-C753-4F70-A4E4-7A7DEBC3AC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7443" y="538202"/>
              <a:ext cx="742028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TW" altLang="en-US" sz="3200" b="1" i="1" dirty="0">
                  <a:solidFill>
                    <a:srgbClr val="078B7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</a:t>
              </a:r>
              <a:r>
                <a:rPr lang="zh-TW" altLang="en-US" sz="3200" b="1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人工智慧輔助運動心電圖判讀系統</a:t>
              </a: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0CFCD0C-3742-4A55-9C3E-2934425C4331}"/>
                </a:ext>
              </a:extLst>
            </p:cNvPr>
            <p:cNvGrpSpPr/>
            <p:nvPr/>
          </p:nvGrpSpPr>
          <p:grpSpPr>
            <a:xfrm>
              <a:off x="2705130" y="1167825"/>
              <a:ext cx="9092129" cy="5469573"/>
              <a:chOff x="2705130" y="1167825"/>
              <a:chExt cx="9092129" cy="5469573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9B3AA4EA-57C1-4E01-AF5C-52F9588D2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5130" y="1167825"/>
                <a:ext cx="9092129" cy="5469573"/>
              </a:xfrm>
              <a:prstGeom prst="rect">
                <a:avLst/>
              </a:prstGeom>
            </p:spPr>
          </p:pic>
          <p:sp>
            <p:nvSpPr>
              <p:cNvPr id="38" name="箭號: 向右 37">
                <a:extLst>
                  <a:ext uri="{FF2B5EF4-FFF2-40B4-BE49-F238E27FC236}">
                    <a16:creationId xmlns:a16="http://schemas.microsoft.com/office/drawing/2014/main" id="{96B10BB9-26E5-4464-A777-F7ABC16A8E4B}"/>
                  </a:ext>
                </a:extLst>
              </p:cNvPr>
              <p:cNvSpPr/>
              <p:nvPr/>
            </p:nvSpPr>
            <p:spPr>
              <a:xfrm>
                <a:off x="6656760" y="2433667"/>
                <a:ext cx="656947" cy="261610"/>
              </a:xfrm>
              <a:prstGeom prst="rightArrow">
                <a:avLst/>
              </a:prstGeom>
              <a:solidFill>
                <a:srgbClr val="09B79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箭號: 向下 46">
                <a:extLst>
                  <a:ext uri="{FF2B5EF4-FFF2-40B4-BE49-F238E27FC236}">
                    <a16:creationId xmlns:a16="http://schemas.microsoft.com/office/drawing/2014/main" id="{9F97F623-AE1A-4BC0-9BBA-499191322162}"/>
                  </a:ext>
                </a:extLst>
              </p:cNvPr>
              <p:cNvSpPr/>
              <p:nvPr/>
            </p:nvSpPr>
            <p:spPr>
              <a:xfrm>
                <a:off x="9035975" y="3429000"/>
                <a:ext cx="248575" cy="396583"/>
              </a:xfrm>
              <a:prstGeom prst="downArrow">
                <a:avLst/>
              </a:prstGeom>
              <a:solidFill>
                <a:srgbClr val="09B79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9" name="箭號: 向右 48">
                <a:extLst>
                  <a:ext uri="{FF2B5EF4-FFF2-40B4-BE49-F238E27FC236}">
                    <a16:creationId xmlns:a16="http://schemas.microsoft.com/office/drawing/2014/main" id="{A4386657-014C-4FDA-B32B-35D41619569A}"/>
                  </a:ext>
                </a:extLst>
              </p:cNvPr>
              <p:cNvSpPr/>
              <p:nvPr/>
            </p:nvSpPr>
            <p:spPr>
              <a:xfrm rot="9286596">
                <a:off x="6849222" y="3954201"/>
                <a:ext cx="656947" cy="312938"/>
              </a:xfrm>
              <a:prstGeom prst="rightArrow">
                <a:avLst/>
              </a:prstGeom>
              <a:solidFill>
                <a:srgbClr val="09B79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57" name="TextBox 20">
            <a:extLst>
              <a:ext uri="{FF2B5EF4-FFF2-40B4-BE49-F238E27FC236}">
                <a16:creationId xmlns:a16="http://schemas.microsoft.com/office/drawing/2014/main" id="{7627ED44-1B03-40C3-BC95-F79460453395}"/>
              </a:ext>
            </a:extLst>
          </p:cNvPr>
          <p:cNvSpPr txBox="1"/>
          <p:nvPr/>
        </p:nvSpPr>
        <p:spPr>
          <a:xfrm>
            <a:off x="2205812" y="5770702"/>
            <a:ext cx="9986188" cy="1132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主要負責</a:t>
            </a:r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</a:t>
            </a: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原始心電資料數值化        </a:t>
            </a:r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</a:t>
            </a: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參數計算</a:t>
            </a:r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</a:p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</a:t>
            </a:r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</a:t>
            </a: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建立類神經網路分類器    </a:t>
            </a:r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D.</a:t>
            </a: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餵入資料評估分類器優劣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DB105B3-5C19-4394-9505-BE716C6B10AA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791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0182 -0.085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D73BA6C5-6427-4DB1-8FDE-798C950783AB}"/>
              </a:ext>
            </a:extLst>
          </p:cNvPr>
          <p:cNvSpPr/>
          <p:nvPr/>
        </p:nvSpPr>
        <p:spPr>
          <a:xfrm>
            <a:off x="-35023" y="2454250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3405116"/>
            <a:ext cx="2212785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對自己的期許</a:t>
            </a:r>
          </a:p>
        </p:txBody>
      </p:sp>
      <p:sp>
        <p:nvSpPr>
          <p:cNvPr id="9" name="矩形 8"/>
          <p:cNvSpPr/>
          <p:nvPr/>
        </p:nvSpPr>
        <p:spPr>
          <a:xfrm>
            <a:off x="-16442" y="2474836"/>
            <a:ext cx="2212785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感興趣的領域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3241956" cy="588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想加入的理由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4626F29-B4CC-4DA2-8336-85E5BAC99E0B}"/>
              </a:ext>
            </a:extLst>
          </p:cNvPr>
          <p:cNvGrpSpPr/>
          <p:nvPr/>
        </p:nvGrpSpPr>
        <p:grpSpPr>
          <a:xfrm>
            <a:off x="2448445" y="2116900"/>
            <a:ext cx="2251298" cy="3355798"/>
            <a:chOff x="2448445" y="2116900"/>
            <a:chExt cx="2251298" cy="3355798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D2DFCD10-1B9E-4A83-915E-C8F2BB3D6F20}"/>
                </a:ext>
              </a:extLst>
            </p:cNvPr>
            <p:cNvSpPr/>
            <p:nvPr/>
          </p:nvSpPr>
          <p:spPr>
            <a:xfrm>
              <a:off x="2448445" y="3571875"/>
              <a:ext cx="2240835" cy="1900823"/>
            </a:xfrm>
            <a:prstGeom prst="roundRect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FB9AA526-D173-45E7-BB16-0727EEC0C900}"/>
                </a:ext>
              </a:extLst>
            </p:cNvPr>
            <p:cNvSpPr/>
            <p:nvPr/>
          </p:nvSpPr>
          <p:spPr>
            <a:xfrm>
              <a:off x="2546998" y="3643407"/>
              <a:ext cx="2067100" cy="15920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pic>
          <p:nvPicPr>
            <p:cNvPr id="12" name="圖形 11" descr="頭顱中有齒輪 以實心填滿">
              <a:extLst>
                <a:ext uri="{FF2B5EF4-FFF2-40B4-BE49-F238E27FC236}">
                  <a16:creationId xmlns:a16="http://schemas.microsoft.com/office/drawing/2014/main" id="{5E9AF6D2-19EB-418E-9F7B-BE197AB19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46985" y="2116900"/>
              <a:ext cx="1116065" cy="1116065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0AA79A3-50FE-4E09-9BB7-CBB4B95AC3CE}"/>
                </a:ext>
              </a:extLst>
            </p:cNvPr>
            <p:cNvSpPr txBox="1"/>
            <p:nvPr/>
          </p:nvSpPr>
          <p:spPr>
            <a:xfrm>
              <a:off x="2458909" y="3980136"/>
              <a:ext cx="2240834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深度學習</a:t>
              </a:r>
              <a:endPara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0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Deep Learning</a:t>
              </a:r>
              <a:endParaRPr lang="zh-CN" altLang="en-US" sz="20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9BBBAA4-968D-45D0-A325-C14771215ED1}"/>
              </a:ext>
            </a:extLst>
          </p:cNvPr>
          <p:cNvGrpSpPr/>
          <p:nvPr/>
        </p:nvGrpSpPr>
        <p:grpSpPr>
          <a:xfrm>
            <a:off x="4842005" y="2116900"/>
            <a:ext cx="2366781" cy="3355798"/>
            <a:chOff x="4842005" y="2116900"/>
            <a:chExt cx="2366781" cy="3355798"/>
          </a:xfrm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9CE4F5B8-C324-4B63-BE4C-9DD13D7DC26E}"/>
                </a:ext>
              </a:extLst>
            </p:cNvPr>
            <p:cNvSpPr/>
            <p:nvPr/>
          </p:nvSpPr>
          <p:spPr>
            <a:xfrm>
              <a:off x="4884332" y="3578411"/>
              <a:ext cx="2240835" cy="1894287"/>
            </a:xfrm>
            <a:prstGeom prst="roundRect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pic>
          <p:nvPicPr>
            <p:cNvPr id="7" name="圖形 6" descr="研究 以實心填滿">
              <a:extLst>
                <a:ext uri="{FF2B5EF4-FFF2-40B4-BE49-F238E27FC236}">
                  <a16:creationId xmlns:a16="http://schemas.microsoft.com/office/drawing/2014/main" id="{27057962-BC47-4619-AE86-62535851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46716" y="2116900"/>
              <a:ext cx="1116065" cy="1116065"/>
            </a:xfrm>
            <a:prstGeom prst="rect">
              <a:avLst/>
            </a:prstGeom>
          </p:spPr>
        </p:pic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D39E72F7-14C2-4087-9A8E-FA200EE5FA29}"/>
                </a:ext>
              </a:extLst>
            </p:cNvPr>
            <p:cNvSpPr/>
            <p:nvPr/>
          </p:nvSpPr>
          <p:spPr>
            <a:xfrm>
              <a:off x="4971199" y="3663833"/>
              <a:ext cx="2067100" cy="15920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7D4A3C22-4FC4-461C-A538-FE0D8AD115C8}"/>
                </a:ext>
              </a:extLst>
            </p:cNvPr>
            <p:cNvSpPr txBox="1"/>
            <p:nvPr/>
          </p:nvSpPr>
          <p:spPr>
            <a:xfrm>
              <a:off x="4842005" y="3973557"/>
              <a:ext cx="2366781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資料探勘</a:t>
              </a:r>
            </a:p>
            <a:p>
              <a:pPr algn="ctr"/>
              <a:r>
                <a:rPr lang="en-US" altLang="zh-TW" sz="20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 Mining</a:t>
              </a:r>
            </a:p>
            <a:p>
              <a:pPr algn="ctr"/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960D3E4-601C-4FCC-859E-97818D3B4F44}"/>
              </a:ext>
            </a:extLst>
          </p:cNvPr>
          <p:cNvGrpSpPr/>
          <p:nvPr/>
        </p:nvGrpSpPr>
        <p:grpSpPr>
          <a:xfrm>
            <a:off x="7299293" y="2038573"/>
            <a:ext cx="2247561" cy="3478032"/>
            <a:chOff x="7299293" y="2038573"/>
            <a:chExt cx="2247561" cy="3478032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92E84BC1-11CC-4121-8C2D-F8E8B316B361}"/>
                </a:ext>
              </a:extLst>
            </p:cNvPr>
            <p:cNvSpPr/>
            <p:nvPr/>
          </p:nvSpPr>
          <p:spPr>
            <a:xfrm>
              <a:off x="7299293" y="3571875"/>
              <a:ext cx="2240835" cy="1920590"/>
            </a:xfrm>
            <a:prstGeom prst="roundRect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pic>
          <p:nvPicPr>
            <p:cNvPr id="14" name="圖形 13" descr="圖像 以實心填滿">
              <a:extLst>
                <a:ext uri="{FF2B5EF4-FFF2-40B4-BE49-F238E27FC236}">
                  <a16:creationId xmlns:a16="http://schemas.microsoft.com/office/drawing/2014/main" id="{0CAF5226-1F8F-4394-A956-CC6299592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61677" y="2038573"/>
              <a:ext cx="1116065" cy="1116065"/>
            </a:xfrm>
            <a:prstGeom prst="rect">
              <a:avLst/>
            </a:prstGeom>
          </p:spPr>
        </p:pic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14C5A265-1681-490E-A48B-900AFA35EC56}"/>
                </a:ext>
              </a:extLst>
            </p:cNvPr>
            <p:cNvSpPr/>
            <p:nvPr/>
          </p:nvSpPr>
          <p:spPr>
            <a:xfrm>
              <a:off x="7386160" y="3652812"/>
              <a:ext cx="2067100" cy="15920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EE9E1C99-A559-411D-A013-D3C809F662A2}"/>
                </a:ext>
              </a:extLst>
            </p:cNvPr>
            <p:cNvSpPr txBox="1"/>
            <p:nvPr/>
          </p:nvSpPr>
          <p:spPr>
            <a:xfrm>
              <a:off x="7306020" y="3946945"/>
              <a:ext cx="224083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影像處理</a:t>
              </a:r>
            </a:p>
            <a:p>
              <a:pPr algn="ctr"/>
              <a:r>
                <a:rPr lang="en-US" altLang="zh-TW" sz="20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Image Processing</a:t>
              </a:r>
            </a:p>
            <a:p>
              <a:pPr algn="ctr"/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639556D-CADC-487D-A115-5FAAA990F5C3}"/>
              </a:ext>
            </a:extLst>
          </p:cNvPr>
          <p:cNvGrpSpPr/>
          <p:nvPr/>
        </p:nvGrpSpPr>
        <p:grpSpPr>
          <a:xfrm>
            <a:off x="9714254" y="2105757"/>
            <a:ext cx="2251298" cy="3360405"/>
            <a:chOff x="9714254" y="2105757"/>
            <a:chExt cx="2251298" cy="3360405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6E8E2717-11FC-414B-88CE-7105D8AF4AB6}"/>
                </a:ext>
              </a:extLst>
            </p:cNvPr>
            <p:cNvSpPr/>
            <p:nvPr/>
          </p:nvSpPr>
          <p:spPr>
            <a:xfrm>
              <a:off x="9724717" y="3571875"/>
              <a:ext cx="2240835" cy="1894287"/>
            </a:xfrm>
            <a:prstGeom prst="roundRect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pic>
          <p:nvPicPr>
            <p:cNvPr id="3" name="圖形 2" descr="資料夾搜尋 以實心填滿">
              <a:extLst>
                <a:ext uri="{FF2B5EF4-FFF2-40B4-BE49-F238E27FC236}">
                  <a16:creationId xmlns:a16="http://schemas.microsoft.com/office/drawing/2014/main" id="{BF5F921A-A052-4045-8AD0-6E08AB7D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87101" y="2105757"/>
              <a:ext cx="1116065" cy="1116065"/>
            </a:xfrm>
            <a:prstGeom prst="rect">
              <a:avLst/>
            </a:prstGeom>
          </p:spPr>
        </p:pic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1787025E-C548-4837-8727-A087A5622B08}"/>
                </a:ext>
              </a:extLst>
            </p:cNvPr>
            <p:cNvSpPr/>
            <p:nvPr/>
          </p:nvSpPr>
          <p:spPr>
            <a:xfrm>
              <a:off x="9811682" y="3643406"/>
              <a:ext cx="2067100" cy="15920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00BC645-03EE-4881-A3B8-1CD6249C844D}"/>
                </a:ext>
              </a:extLst>
            </p:cNvPr>
            <p:cNvSpPr txBox="1"/>
            <p:nvPr/>
          </p:nvSpPr>
          <p:spPr>
            <a:xfrm>
              <a:off x="9714254" y="3937005"/>
              <a:ext cx="2240834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影像分析</a:t>
              </a:r>
            </a:p>
            <a:p>
              <a:pPr algn="ctr"/>
              <a:r>
                <a:rPr lang="en-US" altLang="zh-TW" sz="20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Image Processing</a:t>
              </a:r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DE54613-EFB3-4F2A-B1D4-2537D94C4E3B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713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D73BA6C5-6427-4DB1-8FDE-798C950783AB}"/>
              </a:ext>
            </a:extLst>
          </p:cNvPr>
          <p:cNvSpPr/>
          <p:nvPr/>
        </p:nvSpPr>
        <p:spPr>
          <a:xfrm>
            <a:off x="-35023" y="3376039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79623CE-269B-4F96-BF91-E5BCC0033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87" y="525215"/>
            <a:ext cx="3241956" cy="588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想加入的理由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B4CDA3-801B-4257-A92E-B9C59C41562D}"/>
              </a:ext>
            </a:extLst>
          </p:cNvPr>
          <p:cNvSpPr/>
          <p:nvPr/>
        </p:nvSpPr>
        <p:spPr>
          <a:xfrm>
            <a:off x="0" y="3405116"/>
            <a:ext cx="2212785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對自己的期許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15D21E-D766-4BC8-87ED-A08899A23CA9}"/>
              </a:ext>
            </a:extLst>
          </p:cNvPr>
          <p:cNvSpPr/>
          <p:nvPr/>
        </p:nvSpPr>
        <p:spPr>
          <a:xfrm>
            <a:off x="-16442" y="2474836"/>
            <a:ext cx="2212785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感興趣的領域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0214A20C-E242-42E1-B3D5-DE4AC364C884}"/>
              </a:ext>
            </a:extLst>
          </p:cNvPr>
          <p:cNvSpPr txBox="1"/>
          <p:nvPr/>
        </p:nvSpPr>
        <p:spPr>
          <a:xfrm>
            <a:off x="2805706" y="5180617"/>
            <a:ext cx="8643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我期許自己能利用過去所學經驗，並結合貴實驗室提供的資源，將技術應用在農業產業，使其發揚光大，將所學貢獻社會。</a:t>
            </a:r>
            <a:endParaRPr lang="en-US" altLang="zh-CN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86D955AC-EBC6-42BB-B61A-ECBBFE6F9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246256"/>
              </p:ext>
            </p:extLst>
          </p:nvPr>
        </p:nvGraphicFramePr>
        <p:xfrm>
          <a:off x="3623765" y="790295"/>
          <a:ext cx="7007225" cy="4261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80DB245E-7D3E-4CC1-8EC0-E71641AC8B49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038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6D0D987-71BE-4879-960C-7698FAD4E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69326B-783F-4499-8343-332D796F8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A39AF5-DE82-4545-9249-54FAE5126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0"/>
          <p:cNvSpPr/>
          <p:nvPr/>
        </p:nvSpPr>
        <p:spPr>
          <a:xfrm>
            <a:off x="7258050" y="759538"/>
            <a:ext cx="4933950" cy="1011796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4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9774" y="880715"/>
            <a:ext cx="1856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錄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7258050" y="2309452"/>
            <a:ext cx="4750384" cy="295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</a:t>
            </a:r>
            <a:endParaRPr lang="en-US" altLang="zh-TW" sz="32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成長經歷</a:t>
            </a:r>
            <a:endParaRPr lang="en-US" altLang="zh-TW" sz="3200" b="1" dirty="0">
              <a:solidFill>
                <a:srgbClr val="078B7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  <a:endParaRPr lang="zh-CN" altLang="zh-TW" sz="32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sz="32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平行四邊形 8" descr="松樹在陽光明媚的森林">
            <a:extLst>
              <a:ext uri="{FF2B5EF4-FFF2-40B4-BE49-F238E27FC236}">
                <a16:creationId xmlns:a16="http://schemas.microsoft.com/office/drawing/2014/main" id="{4443A1B8-40F2-4BA3-A143-5B96EBCE298A}"/>
              </a:ext>
            </a:extLst>
          </p:cNvPr>
          <p:cNvSpPr/>
          <p:nvPr/>
        </p:nvSpPr>
        <p:spPr>
          <a:xfrm flipH="1">
            <a:off x="8229" y="0"/>
            <a:ext cx="5514975" cy="6858000"/>
          </a:xfrm>
          <a:prstGeom prst="parallelogram">
            <a:avLst>
              <a:gd name="adj" fmla="val 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 descr="松樹在陽光明媚的森林">
            <a:extLst>
              <a:ext uri="{FF2B5EF4-FFF2-40B4-BE49-F238E27FC236}">
                <a16:creationId xmlns:a16="http://schemas.microsoft.com/office/drawing/2014/main" id="{776F330B-0E48-42B5-ACDC-073AA28FC16F}"/>
              </a:ext>
            </a:extLst>
          </p:cNvPr>
          <p:cNvSpPr/>
          <p:nvPr/>
        </p:nvSpPr>
        <p:spPr>
          <a:xfrm flipH="1">
            <a:off x="-2" y="0"/>
            <a:ext cx="5523205" cy="6858000"/>
          </a:xfrm>
          <a:prstGeom prst="parallelogram">
            <a:avLst>
              <a:gd name="adj" fmla="val 0"/>
            </a:avLst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EE2045-C0AC-497E-9F45-4A0DF50B7A04}"/>
              </a:ext>
            </a:extLst>
          </p:cNvPr>
          <p:cNvSpPr txBox="1"/>
          <p:nvPr/>
        </p:nvSpPr>
        <p:spPr>
          <a:xfrm>
            <a:off x="11452194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95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48229" y="2096026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程式技能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成長歷程</a:t>
            </a:r>
            <a:endParaRPr lang="zh-CN" altLang="en-US" sz="3200" b="1" dirty="0">
              <a:solidFill>
                <a:srgbClr val="067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成長歷程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3DD996A-E659-47BE-B3CF-7D0898F165A3}"/>
              </a:ext>
            </a:extLst>
          </p:cNvPr>
          <p:cNvSpPr txBox="1"/>
          <p:nvPr/>
        </p:nvSpPr>
        <p:spPr>
          <a:xfrm>
            <a:off x="3275623" y="5227552"/>
            <a:ext cx="6306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個人興趣：游泳、組電腦、登山、旅行</a:t>
            </a:r>
            <a:endParaRPr lang="en-US" altLang="zh-TW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3D8EC0E-2ADC-42A1-B5E5-24C7D085A29C}"/>
              </a:ext>
            </a:extLst>
          </p:cNvPr>
          <p:cNvSpPr txBox="1"/>
          <p:nvPr/>
        </p:nvSpPr>
        <p:spPr>
          <a:xfrm>
            <a:off x="3275623" y="4372769"/>
            <a:ext cx="261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人格特質：</a:t>
            </a:r>
            <a:endParaRPr lang="en-US" altLang="zh-TW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F6B79FD-CB89-458E-A876-954553149B29}"/>
              </a:ext>
            </a:extLst>
          </p:cNvPr>
          <p:cNvSpPr txBox="1"/>
          <p:nvPr/>
        </p:nvSpPr>
        <p:spPr>
          <a:xfrm>
            <a:off x="3275623" y="3543609"/>
            <a:ext cx="919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研究領域：影像處理、深度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endParaRPr lang="en-US" altLang="zh-TW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B1DDF07-0AFE-4E94-A850-FD9332E6CC06}"/>
              </a:ext>
            </a:extLst>
          </p:cNvPr>
          <p:cNvSpPr txBox="1"/>
          <p:nvPr/>
        </p:nvSpPr>
        <p:spPr>
          <a:xfrm>
            <a:off x="1447273" y="1563759"/>
            <a:ext cx="10667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年齡        ：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                      生日        ：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1998-03-12</a:t>
            </a:r>
          </a:p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居住地    ：台北市                   兵役        ：未役</a:t>
            </a:r>
            <a:endParaRPr lang="en-US" altLang="zh-TW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學歷        ：台大生機所           畢業時程：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2023-08</a:t>
            </a:r>
          </a:p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求職意向：軟體設計工程師   工作地點：不拘</a:t>
            </a:r>
            <a:endParaRPr lang="en-US" altLang="zh-TW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B276D0-C2F4-4B08-9CD8-3EE7DB705F67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6AA9AC-2BD9-E01E-21FF-ED88A357B5A8}"/>
              </a:ext>
            </a:extLst>
          </p:cNvPr>
          <p:cNvSpPr txBox="1"/>
          <p:nvPr/>
        </p:nvSpPr>
        <p:spPr>
          <a:xfrm>
            <a:off x="2666023" y="803671"/>
            <a:ext cx="921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王鼎慈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基本訊息</a:t>
            </a:r>
            <a:endParaRPr lang="en-US" altLang="zh-TW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593B3C-6C40-ABBC-9D38-F8F5656D3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034" y="4120324"/>
            <a:ext cx="982766" cy="87248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8A47296-4769-8FA3-4AB5-874FA8C80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3089" y="4196471"/>
            <a:ext cx="963824" cy="7983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9896FED-434E-6BBF-2F1B-F83D7E462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8898" y="4113409"/>
            <a:ext cx="960994" cy="909569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8671C75-4C09-4624-A082-CC55F5C07A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5785" y="4128015"/>
            <a:ext cx="994770" cy="8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48229" y="2892726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程式技能</a:t>
            </a: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成長歷程</a:t>
            </a:r>
            <a:endParaRPr lang="zh-CN" altLang="en-US" sz="3200" b="1" dirty="0">
              <a:solidFill>
                <a:srgbClr val="067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成長歷程</a:t>
            </a:r>
          </a:p>
        </p:txBody>
      </p:sp>
      <p:cxnSp>
        <p:nvCxnSpPr>
          <p:cNvPr id="26" name="直接连接符 33">
            <a:extLst>
              <a:ext uri="{FF2B5EF4-FFF2-40B4-BE49-F238E27FC236}">
                <a16:creationId xmlns:a16="http://schemas.microsoft.com/office/drawing/2014/main" id="{810D0228-53E5-4EED-9EB4-88E5FAF69646}"/>
              </a:ext>
            </a:extLst>
          </p:cNvPr>
          <p:cNvCxnSpPr>
            <a:cxnSpLocks/>
          </p:cNvCxnSpPr>
          <p:nvPr/>
        </p:nvCxnSpPr>
        <p:spPr>
          <a:xfrm flipH="1">
            <a:off x="2681294" y="1573200"/>
            <a:ext cx="3877" cy="5525206"/>
          </a:xfrm>
          <a:prstGeom prst="line">
            <a:avLst/>
          </a:prstGeom>
          <a:ln w="57150">
            <a:solidFill>
              <a:srgbClr val="078B7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CD0F6C93-F48A-A2BE-9CDB-E6A9AD4206E1}"/>
              </a:ext>
            </a:extLst>
          </p:cNvPr>
          <p:cNvGrpSpPr/>
          <p:nvPr/>
        </p:nvGrpSpPr>
        <p:grpSpPr>
          <a:xfrm>
            <a:off x="2530800" y="5785586"/>
            <a:ext cx="9649569" cy="838249"/>
            <a:chOff x="2530800" y="1512000"/>
            <a:chExt cx="9649569" cy="838249"/>
          </a:xfrm>
        </p:grpSpPr>
        <p:sp>
          <p:nvSpPr>
            <p:cNvPr id="27" name="椭圆 8">
              <a:extLst>
                <a:ext uri="{FF2B5EF4-FFF2-40B4-BE49-F238E27FC236}">
                  <a16:creationId xmlns:a16="http://schemas.microsoft.com/office/drawing/2014/main" id="{46212EB1-3B03-42B5-9D7D-D8889193A5CE}"/>
                </a:ext>
              </a:extLst>
            </p:cNvPr>
            <p:cNvSpPr/>
            <p:nvPr/>
          </p:nvSpPr>
          <p:spPr>
            <a:xfrm>
              <a:off x="2530800" y="1512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3DD996A-E659-47BE-B3CF-7D0898F165A3}"/>
                </a:ext>
              </a:extLst>
            </p:cNvPr>
            <p:cNvSpPr txBox="1"/>
            <p:nvPr/>
          </p:nvSpPr>
          <p:spPr>
            <a:xfrm>
              <a:off x="2973352" y="1550030"/>
              <a:ext cx="920701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就讀臺北市立成功高中                                    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2013.9-2016.6</a:t>
              </a:r>
            </a:p>
            <a:p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高中社團幹部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兼職國中數學家教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4494DF8-CAF7-F68B-3FC8-C23D34A0589E}"/>
              </a:ext>
            </a:extLst>
          </p:cNvPr>
          <p:cNvGrpSpPr/>
          <p:nvPr/>
        </p:nvGrpSpPr>
        <p:grpSpPr>
          <a:xfrm>
            <a:off x="2530800" y="3559531"/>
            <a:ext cx="9716241" cy="800219"/>
            <a:chOff x="2530800" y="3858992"/>
            <a:chExt cx="9716241" cy="800219"/>
          </a:xfrm>
        </p:grpSpPr>
        <p:sp>
          <p:nvSpPr>
            <p:cNvPr id="29" name="椭圆 20">
              <a:extLst>
                <a:ext uri="{FF2B5EF4-FFF2-40B4-BE49-F238E27FC236}">
                  <a16:creationId xmlns:a16="http://schemas.microsoft.com/office/drawing/2014/main" id="{0DD6FE5C-694E-43DA-A60B-9F2832574C36}"/>
                </a:ext>
              </a:extLst>
            </p:cNvPr>
            <p:cNvSpPr/>
            <p:nvPr/>
          </p:nvSpPr>
          <p:spPr>
            <a:xfrm>
              <a:off x="2530800" y="3960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3D8EC0E-2ADC-42A1-B5E5-24C7D085A29C}"/>
                </a:ext>
              </a:extLst>
            </p:cNvPr>
            <p:cNvSpPr txBox="1"/>
            <p:nvPr/>
          </p:nvSpPr>
          <p:spPr>
            <a:xfrm>
              <a:off x="2973352" y="3858992"/>
              <a:ext cx="92736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恆碩科技股份有限公司</a:t>
              </a:r>
              <a:r>
                <a:rPr lang="en-US" altLang="zh-TW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RD</a:t>
              </a:r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部門工讀生           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2018.6-2018.8</a:t>
              </a:r>
            </a:p>
            <a:p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機械軸卡控制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標籤辨識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資料庫維護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1B3679D-D0D5-F5FA-5480-F9D3F941D7A3}"/>
              </a:ext>
            </a:extLst>
          </p:cNvPr>
          <p:cNvGrpSpPr/>
          <p:nvPr/>
        </p:nvGrpSpPr>
        <p:grpSpPr>
          <a:xfrm>
            <a:off x="2530800" y="2481386"/>
            <a:ext cx="9661200" cy="1231106"/>
            <a:chOff x="2530800" y="5303728"/>
            <a:chExt cx="9661200" cy="1231106"/>
          </a:xfrm>
        </p:grpSpPr>
        <p:sp>
          <p:nvSpPr>
            <p:cNvPr id="30" name="椭圆 20">
              <a:extLst>
                <a:ext uri="{FF2B5EF4-FFF2-40B4-BE49-F238E27FC236}">
                  <a16:creationId xmlns:a16="http://schemas.microsoft.com/office/drawing/2014/main" id="{24B09EC9-08D2-4781-B6B7-BBB3BD9A1415}"/>
                </a:ext>
              </a:extLst>
            </p:cNvPr>
            <p:cNvSpPr/>
            <p:nvPr/>
          </p:nvSpPr>
          <p:spPr>
            <a:xfrm>
              <a:off x="2530800" y="5400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F6B79FD-CB89-458E-A876-954553149B29}"/>
                </a:ext>
              </a:extLst>
            </p:cNvPr>
            <p:cNvSpPr txBox="1"/>
            <p:nvPr/>
          </p:nvSpPr>
          <p:spPr>
            <a:xfrm>
              <a:off x="2973600" y="5303728"/>
              <a:ext cx="92184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中山大學電機碩士班網路多媒體組</a:t>
              </a:r>
              <a:r>
                <a:rPr lang="en-US" altLang="zh-TW" sz="24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休學</a:t>
              </a:r>
              <a:r>
                <a:rPr lang="en-US" altLang="zh-TW" sz="24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2020.9-2021.2</a:t>
              </a:r>
            </a:p>
            <a:p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擔任高雄大學資料探勘助教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endParaRPr lang="en-US" altLang="zh-CN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ED5B547-50BC-A8A9-94ED-6BB886A2B116}"/>
              </a:ext>
            </a:extLst>
          </p:cNvPr>
          <p:cNvGrpSpPr/>
          <p:nvPr/>
        </p:nvGrpSpPr>
        <p:grpSpPr>
          <a:xfrm>
            <a:off x="2530800" y="4613462"/>
            <a:ext cx="9661200" cy="800219"/>
            <a:chOff x="2530800" y="2594804"/>
            <a:chExt cx="9661200" cy="800219"/>
          </a:xfrm>
        </p:grpSpPr>
        <p:sp>
          <p:nvSpPr>
            <p:cNvPr id="28" name="椭圆 16">
              <a:extLst>
                <a:ext uri="{FF2B5EF4-FFF2-40B4-BE49-F238E27FC236}">
                  <a16:creationId xmlns:a16="http://schemas.microsoft.com/office/drawing/2014/main" id="{400D4A90-09F0-40A7-9D93-959ED3523AB8}"/>
                </a:ext>
              </a:extLst>
            </p:cNvPr>
            <p:cNvSpPr/>
            <p:nvPr/>
          </p:nvSpPr>
          <p:spPr>
            <a:xfrm rot="10800000">
              <a:off x="2530800" y="2700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B1DDF07-0AFE-4E94-A850-FD9332E6CC06}"/>
                </a:ext>
              </a:extLst>
            </p:cNvPr>
            <p:cNvSpPr txBox="1"/>
            <p:nvPr/>
          </p:nvSpPr>
          <p:spPr>
            <a:xfrm>
              <a:off x="2973599" y="2594804"/>
              <a:ext cx="921840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就讀國立臺北大學資工系                                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2016.9-2020.6</a:t>
              </a:r>
            </a:p>
            <a:p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AIESEC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接待國際志工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B276D0-C2F4-4B08-9CD8-3EE7DB705F67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B16B528-B719-C0A7-CA8E-26783C8B7B7D}"/>
              </a:ext>
            </a:extLst>
          </p:cNvPr>
          <p:cNvGrpSpPr/>
          <p:nvPr/>
        </p:nvGrpSpPr>
        <p:grpSpPr>
          <a:xfrm>
            <a:off x="2530800" y="1469264"/>
            <a:ext cx="9661200" cy="1231106"/>
            <a:chOff x="2530800" y="5303728"/>
            <a:chExt cx="9661200" cy="1231106"/>
          </a:xfrm>
        </p:grpSpPr>
        <p:sp>
          <p:nvSpPr>
            <p:cNvPr id="14" name="椭圆 20">
              <a:extLst>
                <a:ext uri="{FF2B5EF4-FFF2-40B4-BE49-F238E27FC236}">
                  <a16:creationId xmlns:a16="http://schemas.microsoft.com/office/drawing/2014/main" id="{062BEC40-21B4-DC95-AC76-F9EE77C781E6}"/>
                </a:ext>
              </a:extLst>
            </p:cNvPr>
            <p:cNvSpPr/>
            <p:nvPr/>
          </p:nvSpPr>
          <p:spPr>
            <a:xfrm>
              <a:off x="2530800" y="5400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56AA9AC-2BD9-E01E-21FF-ED88A357B5A8}"/>
                </a:ext>
              </a:extLst>
            </p:cNvPr>
            <p:cNvSpPr txBox="1"/>
            <p:nvPr/>
          </p:nvSpPr>
          <p:spPr>
            <a:xfrm>
              <a:off x="2973600" y="5303728"/>
              <a:ext cx="92184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國立臺灣大學生物機電工程所碩士班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2021.4-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現今</a:t>
              </a:r>
              <a:endParaRPr lang="en-US" altLang="zh-TW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Tx/>
                <a:buChar char="-"/>
              </a:pP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[1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篇國際研討會論文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篇國內研討會論文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中技社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創意競賽 獲 第三名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CN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61434" y="3612226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程式技能</a:t>
            </a: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成長歷程</a:t>
            </a:r>
            <a:endParaRPr lang="zh-CN" altLang="en-US" sz="3200" b="1" dirty="0">
              <a:solidFill>
                <a:srgbClr val="067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成長歷程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71048FC-2231-45CB-9BC6-958F2B92FDBE}"/>
              </a:ext>
            </a:extLst>
          </p:cNvPr>
          <p:cNvGrpSpPr/>
          <p:nvPr/>
        </p:nvGrpSpPr>
        <p:grpSpPr>
          <a:xfrm>
            <a:off x="2700908" y="1247913"/>
            <a:ext cx="7681342" cy="1118093"/>
            <a:chOff x="2700908" y="1247913"/>
            <a:chExt cx="7681342" cy="1118093"/>
          </a:xfrm>
        </p:grpSpPr>
        <p:sp>
          <p:nvSpPr>
            <p:cNvPr id="56" name="箭號: 五邊形 55">
              <a:extLst>
                <a:ext uri="{FF2B5EF4-FFF2-40B4-BE49-F238E27FC236}">
                  <a16:creationId xmlns:a16="http://schemas.microsoft.com/office/drawing/2014/main" id="{E10E9F10-E298-41EC-8EA9-914D0A26AC52}"/>
                </a:ext>
              </a:extLst>
            </p:cNvPr>
            <p:cNvSpPr/>
            <p:nvPr/>
          </p:nvSpPr>
          <p:spPr>
            <a:xfrm>
              <a:off x="2803575" y="1247913"/>
              <a:ext cx="7578675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D136AB63-763F-4FF2-8C14-B5C885F33470}"/>
                </a:ext>
              </a:extLst>
            </p:cNvPr>
            <p:cNvGrpSpPr/>
            <p:nvPr/>
          </p:nvGrpSpPr>
          <p:grpSpPr>
            <a:xfrm>
              <a:off x="2700908" y="1360786"/>
              <a:ext cx="1974252" cy="701842"/>
              <a:chOff x="2772000" y="1495068"/>
              <a:chExt cx="1974252" cy="701842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692D40C-7CC6-45D0-9FDE-BE103F5BDD68}"/>
                  </a:ext>
                </a:extLst>
              </p:cNvPr>
              <p:cNvSpPr/>
              <p:nvPr/>
            </p:nvSpPr>
            <p:spPr>
              <a:xfrm>
                <a:off x="2772000" y="1495068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Box 43">
                <a:extLst>
                  <a:ext uri="{FF2B5EF4-FFF2-40B4-BE49-F238E27FC236}">
                    <a16:creationId xmlns:a16="http://schemas.microsoft.com/office/drawing/2014/main" id="{FCEF9A55-9B37-489A-B2C4-98F1FEEFA141}"/>
                  </a:ext>
                </a:extLst>
              </p:cNvPr>
              <p:cNvSpPr txBox="1"/>
              <p:nvPr/>
            </p:nvSpPr>
            <p:spPr>
              <a:xfrm>
                <a:off x="2846591" y="1617486"/>
                <a:ext cx="1815029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C/C++/C#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8699DC-DA45-4CCD-B235-687232ADFDDE}"/>
                </a:ext>
              </a:extLst>
            </p:cNvPr>
            <p:cNvSpPr txBox="1"/>
            <p:nvPr/>
          </p:nvSpPr>
          <p:spPr>
            <a:xfrm>
              <a:off x="4716000" y="1504236"/>
              <a:ext cx="3999850" cy="86177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大二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-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大三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: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 大學部畢業專題</a:t>
              </a:r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兰亭细黑_GBK_M" pitchFamily="2" charset="2"/>
              </a:endParaRPr>
            </a:p>
            <a:p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兰亭细黑_GBK_M" pitchFamily="2" charset="2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DA746BC-F75D-4356-BEDB-B6871D55F3C5}"/>
              </a:ext>
            </a:extLst>
          </p:cNvPr>
          <p:cNvGrpSpPr/>
          <p:nvPr/>
        </p:nvGrpSpPr>
        <p:grpSpPr>
          <a:xfrm>
            <a:off x="2730787" y="2314229"/>
            <a:ext cx="8184863" cy="830003"/>
            <a:chOff x="2730787" y="2314229"/>
            <a:chExt cx="8184863" cy="830003"/>
          </a:xfrm>
        </p:grpSpPr>
        <p:sp>
          <p:nvSpPr>
            <p:cNvPr id="57" name="箭號: 五邊形 56">
              <a:extLst>
                <a:ext uri="{FF2B5EF4-FFF2-40B4-BE49-F238E27FC236}">
                  <a16:creationId xmlns:a16="http://schemas.microsoft.com/office/drawing/2014/main" id="{942204FB-0739-453F-B208-9A2DEC0048D1}"/>
                </a:ext>
              </a:extLst>
            </p:cNvPr>
            <p:cNvSpPr/>
            <p:nvPr/>
          </p:nvSpPr>
          <p:spPr>
            <a:xfrm>
              <a:off x="2830644" y="2314229"/>
              <a:ext cx="8085006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037E189-0313-4E7C-BD89-19A9092B108A}"/>
                </a:ext>
              </a:extLst>
            </p:cNvPr>
            <p:cNvGrpSpPr/>
            <p:nvPr/>
          </p:nvGrpSpPr>
          <p:grpSpPr>
            <a:xfrm>
              <a:off x="2730787" y="2434220"/>
              <a:ext cx="1974252" cy="701842"/>
              <a:chOff x="2774591" y="2585003"/>
              <a:chExt cx="1974252" cy="701842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9E93A88-D8BC-4E6D-8E9E-5ED10CB6C6B2}"/>
                  </a:ext>
                </a:extLst>
              </p:cNvPr>
              <p:cNvSpPr/>
              <p:nvPr/>
            </p:nvSpPr>
            <p:spPr>
              <a:xfrm>
                <a:off x="2774591" y="2585003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45">
                <a:extLst>
                  <a:ext uri="{FF2B5EF4-FFF2-40B4-BE49-F238E27FC236}">
                    <a16:creationId xmlns:a16="http://schemas.microsoft.com/office/drawing/2014/main" id="{54DF5628-828C-4EAB-B9E5-A7CC6A2789E8}"/>
                  </a:ext>
                </a:extLst>
              </p:cNvPr>
              <p:cNvSpPr txBox="1"/>
              <p:nvPr/>
            </p:nvSpPr>
            <p:spPr>
              <a:xfrm>
                <a:off x="2832781" y="2708530"/>
                <a:ext cx="1834056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Android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3E1FD85-A84C-4A0F-8C62-8B5E138E0206}"/>
                </a:ext>
              </a:extLst>
            </p:cNvPr>
            <p:cNvSpPr txBox="1"/>
            <p:nvPr/>
          </p:nvSpPr>
          <p:spPr>
            <a:xfrm>
              <a:off x="4716000" y="2498391"/>
              <a:ext cx="603772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大三</a:t>
              </a:r>
              <a:r>
                <a:rPr lang="en-US" altLang="zh-TW" dirty="0"/>
                <a:t>:</a:t>
              </a:r>
              <a:r>
                <a:rPr lang="zh-TW" altLang="en-US" dirty="0"/>
                <a:t> 軟體工程期末專題</a:t>
              </a:r>
              <a:endParaRPr lang="en-US" altLang="zh-CN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17FB79B-1EB3-49F3-8C16-B7A28700A766}"/>
              </a:ext>
            </a:extLst>
          </p:cNvPr>
          <p:cNvGrpSpPr/>
          <p:nvPr/>
        </p:nvGrpSpPr>
        <p:grpSpPr>
          <a:xfrm>
            <a:off x="2727092" y="3371005"/>
            <a:ext cx="8823354" cy="1034341"/>
            <a:chOff x="2727092" y="3371005"/>
            <a:chExt cx="8823354" cy="1034341"/>
          </a:xfrm>
        </p:grpSpPr>
        <p:sp>
          <p:nvSpPr>
            <p:cNvPr id="61" name="箭號: 五邊形 60">
              <a:extLst>
                <a:ext uri="{FF2B5EF4-FFF2-40B4-BE49-F238E27FC236}">
                  <a16:creationId xmlns:a16="http://schemas.microsoft.com/office/drawing/2014/main" id="{C86F99D4-8855-4D81-8B83-D240A0C50FD6}"/>
                </a:ext>
              </a:extLst>
            </p:cNvPr>
            <p:cNvSpPr/>
            <p:nvPr/>
          </p:nvSpPr>
          <p:spPr>
            <a:xfrm>
              <a:off x="2802027" y="3371005"/>
              <a:ext cx="8551774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AD7B9305-5F0B-4F02-832E-0398A41F555E}"/>
                </a:ext>
              </a:extLst>
            </p:cNvPr>
            <p:cNvGrpSpPr/>
            <p:nvPr/>
          </p:nvGrpSpPr>
          <p:grpSpPr>
            <a:xfrm>
              <a:off x="2727092" y="3480601"/>
              <a:ext cx="1976843" cy="701842"/>
              <a:chOff x="2772000" y="3576079"/>
              <a:chExt cx="1976843" cy="70184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9BE7DC7-3D95-485F-8F02-3D7B5E70E061}"/>
                  </a:ext>
                </a:extLst>
              </p:cNvPr>
              <p:cNvSpPr/>
              <p:nvPr/>
            </p:nvSpPr>
            <p:spPr>
              <a:xfrm>
                <a:off x="2772000" y="3576079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Box 47">
                <a:extLst>
                  <a:ext uri="{FF2B5EF4-FFF2-40B4-BE49-F238E27FC236}">
                    <a16:creationId xmlns:a16="http://schemas.microsoft.com/office/drawing/2014/main" id="{7B2247D4-EA0E-433F-A371-73B990B4F18C}"/>
                  </a:ext>
                </a:extLst>
              </p:cNvPr>
              <p:cNvSpPr txBox="1"/>
              <p:nvPr/>
            </p:nvSpPr>
            <p:spPr>
              <a:xfrm>
                <a:off x="2774591" y="3698092"/>
                <a:ext cx="1974252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Visual Basic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745A0D36-E361-4C39-AD2B-D4AB478AF0F1}"/>
                </a:ext>
              </a:extLst>
            </p:cNvPr>
            <p:cNvSpPr txBox="1"/>
            <p:nvPr/>
          </p:nvSpPr>
          <p:spPr>
            <a:xfrm>
              <a:off x="4710661" y="3543576"/>
              <a:ext cx="6839785" cy="86177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恆碩科技</a:t>
              </a:r>
              <a:r>
                <a:rPr lang="en-US" altLang="zh-TW" dirty="0"/>
                <a:t>:</a:t>
              </a:r>
              <a:r>
                <a:rPr lang="zh-TW" altLang="en-US" dirty="0"/>
                <a:t> 專利軟體加密</a:t>
              </a:r>
              <a:r>
                <a:rPr lang="en-US" altLang="zh-TW" dirty="0"/>
                <a:t>/</a:t>
              </a:r>
              <a:r>
                <a:rPr lang="zh-TW" altLang="en-US" dirty="0"/>
                <a:t>資料庫系統維護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46318E6-9596-4D7A-AA74-F02DAA76D340}"/>
              </a:ext>
            </a:extLst>
          </p:cNvPr>
          <p:cNvGrpSpPr/>
          <p:nvPr/>
        </p:nvGrpSpPr>
        <p:grpSpPr>
          <a:xfrm>
            <a:off x="2718879" y="4383425"/>
            <a:ext cx="9101646" cy="830003"/>
            <a:chOff x="2718879" y="4383425"/>
            <a:chExt cx="9158796" cy="830003"/>
          </a:xfrm>
        </p:grpSpPr>
        <p:sp>
          <p:nvSpPr>
            <p:cNvPr id="62" name="箭號: 五邊形 61">
              <a:extLst>
                <a:ext uri="{FF2B5EF4-FFF2-40B4-BE49-F238E27FC236}">
                  <a16:creationId xmlns:a16="http://schemas.microsoft.com/office/drawing/2014/main" id="{98BCFBDD-BFE7-4F4D-9BAD-2CC8C3A906FC}"/>
                </a:ext>
              </a:extLst>
            </p:cNvPr>
            <p:cNvSpPr/>
            <p:nvPr/>
          </p:nvSpPr>
          <p:spPr>
            <a:xfrm>
              <a:off x="2788977" y="4383425"/>
              <a:ext cx="9088698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33AB0A2-2ABE-4D3C-A0EF-803C0D99D763}"/>
                </a:ext>
              </a:extLst>
            </p:cNvPr>
            <p:cNvGrpSpPr/>
            <p:nvPr/>
          </p:nvGrpSpPr>
          <p:grpSpPr>
            <a:xfrm>
              <a:off x="2718879" y="4501228"/>
              <a:ext cx="1974252" cy="701842"/>
              <a:chOff x="2772000" y="4504314"/>
              <a:chExt cx="1974252" cy="701842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EE77AEC-DBC1-4CAD-B1A4-4CCC228F4860}"/>
                  </a:ext>
                </a:extLst>
              </p:cNvPr>
              <p:cNvSpPr/>
              <p:nvPr/>
            </p:nvSpPr>
            <p:spPr>
              <a:xfrm>
                <a:off x="2772000" y="4504314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49">
                <a:extLst>
                  <a:ext uri="{FF2B5EF4-FFF2-40B4-BE49-F238E27FC236}">
                    <a16:creationId xmlns:a16="http://schemas.microsoft.com/office/drawing/2014/main" id="{51EE5970-BDF0-4C24-B4D9-DE0A0A3FADBA}"/>
                  </a:ext>
                </a:extLst>
              </p:cNvPr>
              <p:cNvSpPr txBox="1"/>
              <p:nvPr/>
            </p:nvSpPr>
            <p:spPr>
              <a:xfrm>
                <a:off x="2832781" y="4657953"/>
                <a:ext cx="1863067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MATLAB</a:t>
                </a:r>
              </a:p>
            </p:txBody>
          </p:sp>
        </p:grpSp>
        <p:sp>
          <p:nvSpPr>
            <p:cNvPr id="48" name="TextBox 44">
              <a:extLst>
                <a:ext uri="{FF2B5EF4-FFF2-40B4-BE49-F238E27FC236}">
                  <a16:creationId xmlns:a16="http://schemas.microsoft.com/office/drawing/2014/main" id="{6052D8FE-E827-4282-8574-2D27FD4F242D}"/>
                </a:ext>
              </a:extLst>
            </p:cNvPr>
            <p:cNvSpPr txBox="1"/>
            <p:nvPr/>
          </p:nvSpPr>
          <p:spPr>
            <a:xfrm>
              <a:off x="4716000" y="4569380"/>
              <a:ext cx="716167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中山碩一</a:t>
              </a:r>
              <a:r>
                <a:rPr lang="en-US" altLang="zh-TW" dirty="0"/>
                <a:t>:</a:t>
              </a:r>
              <a:r>
                <a:rPr lang="zh-TW" altLang="en-US" dirty="0"/>
                <a:t> 數位訊號處理課程</a:t>
              </a:r>
              <a:endParaRPr lang="en-US" altLang="zh-CN" dirty="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EF2E4FD-6D29-46E6-B7A9-3AF0EEA7CBCE}"/>
              </a:ext>
            </a:extLst>
          </p:cNvPr>
          <p:cNvGrpSpPr/>
          <p:nvPr/>
        </p:nvGrpSpPr>
        <p:grpSpPr>
          <a:xfrm>
            <a:off x="2718879" y="5456859"/>
            <a:ext cx="9299716" cy="830003"/>
            <a:chOff x="2718879" y="5456859"/>
            <a:chExt cx="9299716" cy="830003"/>
          </a:xfrm>
        </p:grpSpPr>
        <p:sp>
          <p:nvSpPr>
            <p:cNvPr id="63" name="箭號: 五邊形 62">
              <a:extLst>
                <a:ext uri="{FF2B5EF4-FFF2-40B4-BE49-F238E27FC236}">
                  <a16:creationId xmlns:a16="http://schemas.microsoft.com/office/drawing/2014/main" id="{F05D6A48-1DE9-4FF6-B455-D5810AD723B3}"/>
                </a:ext>
              </a:extLst>
            </p:cNvPr>
            <p:cNvSpPr/>
            <p:nvPr/>
          </p:nvSpPr>
          <p:spPr>
            <a:xfrm>
              <a:off x="2788976" y="5456859"/>
              <a:ext cx="9229619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B2ED4D8-EAC6-478E-A081-193609B3470E}"/>
                </a:ext>
              </a:extLst>
            </p:cNvPr>
            <p:cNvGrpSpPr/>
            <p:nvPr/>
          </p:nvGrpSpPr>
          <p:grpSpPr>
            <a:xfrm>
              <a:off x="2718879" y="5551439"/>
              <a:ext cx="1974252" cy="701842"/>
              <a:chOff x="2772000" y="5494157"/>
              <a:chExt cx="1974252" cy="70184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E6C3861-51CD-4ED7-845E-30BAE732DE07}"/>
                  </a:ext>
                </a:extLst>
              </p:cNvPr>
              <p:cNvSpPr/>
              <p:nvPr/>
            </p:nvSpPr>
            <p:spPr>
              <a:xfrm>
                <a:off x="2772000" y="5494157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51">
                <a:extLst>
                  <a:ext uri="{FF2B5EF4-FFF2-40B4-BE49-F238E27FC236}">
                    <a16:creationId xmlns:a16="http://schemas.microsoft.com/office/drawing/2014/main" id="{28E3772E-59F8-4BE2-A531-202270C83021}"/>
                  </a:ext>
                </a:extLst>
              </p:cNvPr>
              <p:cNvSpPr txBox="1"/>
              <p:nvPr/>
            </p:nvSpPr>
            <p:spPr>
              <a:xfrm>
                <a:off x="2846591" y="5626235"/>
                <a:ext cx="1815029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Python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9" name="TextBox 44">
              <a:extLst>
                <a:ext uri="{FF2B5EF4-FFF2-40B4-BE49-F238E27FC236}">
                  <a16:creationId xmlns:a16="http://schemas.microsoft.com/office/drawing/2014/main" id="{7CC42935-DBA1-4C15-93CE-89F850ED58CF}"/>
                </a:ext>
              </a:extLst>
            </p:cNvPr>
            <p:cNvSpPr txBox="1"/>
            <p:nvPr/>
          </p:nvSpPr>
          <p:spPr>
            <a:xfrm>
              <a:off x="4714741" y="5656141"/>
              <a:ext cx="7303854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碩士期間</a:t>
              </a:r>
              <a:r>
                <a:rPr lang="en-US" altLang="zh-TW" dirty="0"/>
                <a:t>:</a:t>
              </a:r>
              <a:r>
                <a:rPr lang="zh-TW" altLang="en-US" dirty="0"/>
                <a:t> 深度學習</a:t>
              </a:r>
              <a:r>
                <a:rPr lang="en-US" altLang="zh-TW" dirty="0"/>
                <a:t>/</a:t>
              </a:r>
              <a:r>
                <a:rPr lang="zh-TW" altLang="en-US" dirty="0"/>
                <a:t>機器學習</a:t>
              </a:r>
              <a:r>
                <a:rPr lang="en-US" altLang="zh-TW" dirty="0"/>
                <a:t>/</a:t>
              </a:r>
              <a:r>
                <a:rPr lang="zh-TW" altLang="en-US" dirty="0"/>
                <a:t>影像處理</a:t>
              </a:r>
              <a:endParaRPr lang="en-US" altLang="zh-CN" dirty="0"/>
            </a:p>
          </p:txBody>
        </p:sp>
      </p:grp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3D0CFA-0125-48E9-BA9A-3AADB51BE67E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24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61434" y="3612226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程式技能</a:t>
            </a: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成長歷程</a:t>
            </a:r>
            <a:endParaRPr lang="zh-CN" altLang="en-US" sz="3200" b="1" dirty="0">
              <a:solidFill>
                <a:srgbClr val="067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成長歷程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71048FC-2231-45CB-9BC6-958F2B92FDBE}"/>
              </a:ext>
            </a:extLst>
          </p:cNvPr>
          <p:cNvGrpSpPr/>
          <p:nvPr/>
        </p:nvGrpSpPr>
        <p:grpSpPr>
          <a:xfrm>
            <a:off x="2425787" y="1247913"/>
            <a:ext cx="7956463" cy="1118093"/>
            <a:chOff x="2425787" y="1247913"/>
            <a:chExt cx="7956463" cy="1118093"/>
          </a:xfrm>
        </p:grpSpPr>
        <p:sp>
          <p:nvSpPr>
            <p:cNvPr id="56" name="箭號: 五邊形 55">
              <a:extLst>
                <a:ext uri="{FF2B5EF4-FFF2-40B4-BE49-F238E27FC236}">
                  <a16:creationId xmlns:a16="http://schemas.microsoft.com/office/drawing/2014/main" id="{E10E9F10-E298-41EC-8EA9-914D0A26AC52}"/>
                </a:ext>
              </a:extLst>
            </p:cNvPr>
            <p:cNvSpPr/>
            <p:nvPr/>
          </p:nvSpPr>
          <p:spPr>
            <a:xfrm>
              <a:off x="2803575" y="1247913"/>
              <a:ext cx="7578675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D136AB63-763F-4FF2-8C14-B5C885F33470}"/>
                </a:ext>
              </a:extLst>
            </p:cNvPr>
            <p:cNvGrpSpPr/>
            <p:nvPr/>
          </p:nvGrpSpPr>
          <p:grpSpPr>
            <a:xfrm>
              <a:off x="2425787" y="1360786"/>
              <a:ext cx="2524493" cy="701842"/>
              <a:chOff x="2496879" y="1495068"/>
              <a:chExt cx="2524493" cy="701842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692D40C-7CC6-45D0-9FDE-BE103F5BDD68}"/>
                  </a:ext>
                </a:extLst>
              </p:cNvPr>
              <p:cNvSpPr/>
              <p:nvPr/>
            </p:nvSpPr>
            <p:spPr>
              <a:xfrm>
                <a:off x="2772000" y="1495068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Box 43">
                <a:extLst>
                  <a:ext uri="{FF2B5EF4-FFF2-40B4-BE49-F238E27FC236}">
                    <a16:creationId xmlns:a16="http://schemas.microsoft.com/office/drawing/2014/main" id="{FCEF9A55-9B37-489A-B2C4-98F1FEEFA141}"/>
                  </a:ext>
                </a:extLst>
              </p:cNvPr>
              <p:cNvSpPr txBox="1"/>
              <p:nvPr/>
            </p:nvSpPr>
            <p:spPr>
              <a:xfrm>
                <a:off x="2496879" y="1637823"/>
                <a:ext cx="2524493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Linux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8699DC-DA45-4CCD-B235-687232ADFDDE}"/>
                </a:ext>
              </a:extLst>
            </p:cNvPr>
            <p:cNvSpPr txBox="1"/>
            <p:nvPr/>
          </p:nvSpPr>
          <p:spPr>
            <a:xfrm>
              <a:off x="4706474" y="1504236"/>
              <a:ext cx="5599575" cy="86177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碩士期間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: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 茶菁拍攝模組、自動辨識系統</a:t>
              </a:r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兰亭细黑_GBK_M" pitchFamily="2" charset="2"/>
              </a:endParaRPr>
            </a:p>
            <a:p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兰亭细黑_GBK_M" pitchFamily="2" charset="2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DA746BC-F75D-4356-BEDB-B6871D55F3C5}"/>
              </a:ext>
            </a:extLst>
          </p:cNvPr>
          <p:cNvGrpSpPr/>
          <p:nvPr/>
        </p:nvGrpSpPr>
        <p:grpSpPr>
          <a:xfrm>
            <a:off x="2730787" y="2314229"/>
            <a:ext cx="8184863" cy="830003"/>
            <a:chOff x="2730787" y="2314229"/>
            <a:chExt cx="8184863" cy="830003"/>
          </a:xfrm>
        </p:grpSpPr>
        <p:sp>
          <p:nvSpPr>
            <p:cNvPr id="57" name="箭號: 五邊形 56">
              <a:extLst>
                <a:ext uri="{FF2B5EF4-FFF2-40B4-BE49-F238E27FC236}">
                  <a16:creationId xmlns:a16="http://schemas.microsoft.com/office/drawing/2014/main" id="{942204FB-0739-453F-B208-9A2DEC0048D1}"/>
                </a:ext>
              </a:extLst>
            </p:cNvPr>
            <p:cNvSpPr/>
            <p:nvPr/>
          </p:nvSpPr>
          <p:spPr>
            <a:xfrm>
              <a:off x="2830644" y="2314229"/>
              <a:ext cx="8085006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037E189-0313-4E7C-BD89-19A9092B108A}"/>
                </a:ext>
              </a:extLst>
            </p:cNvPr>
            <p:cNvGrpSpPr/>
            <p:nvPr/>
          </p:nvGrpSpPr>
          <p:grpSpPr>
            <a:xfrm>
              <a:off x="2730787" y="2434220"/>
              <a:ext cx="1974252" cy="701842"/>
              <a:chOff x="2774591" y="2585003"/>
              <a:chExt cx="1974252" cy="701842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9E93A88-D8BC-4E6D-8E9E-5ED10CB6C6B2}"/>
                  </a:ext>
                </a:extLst>
              </p:cNvPr>
              <p:cNvSpPr/>
              <p:nvPr/>
            </p:nvSpPr>
            <p:spPr>
              <a:xfrm>
                <a:off x="2774591" y="2585003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45">
                <a:extLst>
                  <a:ext uri="{FF2B5EF4-FFF2-40B4-BE49-F238E27FC236}">
                    <a16:creationId xmlns:a16="http://schemas.microsoft.com/office/drawing/2014/main" id="{54DF5628-828C-4EAB-B9E5-A7CC6A2789E8}"/>
                  </a:ext>
                </a:extLst>
              </p:cNvPr>
              <p:cNvSpPr txBox="1"/>
              <p:nvPr/>
            </p:nvSpPr>
            <p:spPr>
              <a:xfrm>
                <a:off x="2832781" y="2708530"/>
                <a:ext cx="1834056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SQL</a:t>
                </a:r>
                <a:r>
                  <a:rPr lang="zh-TW" altLang="en-US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語法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3E1FD85-A84C-4A0F-8C62-8B5E138E0206}"/>
                </a:ext>
              </a:extLst>
            </p:cNvPr>
            <p:cNvSpPr txBox="1"/>
            <p:nvPr/>
          </p:nvSpPr>
          <p:spPr>
            <a:xfrm>
              <a:off x="4716000" y="2498391"/>
              <a:ext cx="603772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碩士期間</a:t>
              </a:r>
              <a:r>
                <a:rPr lang="en-US" altLang="zh-TW" dirty="0"/>
                <a:t>:</a:t>
              </a:r>
              <a:r>
                <a:rPr lang="zh-TW" altLang="en-US" dirty="0"/>
                <a:t> 建置茶菁後台資料庫</a:t>
              </a:r>
              <a:endParaRPr lang="en-US" altLang="zh-CN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17FB79B-1EB3-49F3-8C16-B7A28700A766}"/>
              </a:ext>
            </a:extLst>
          </p:cNvPr>
          <p:cNvGrpSpPr/>
          <p:nvPr/>
        </p:nvGrpSpPr>
        <p:grpSpPr>
          <a:xfrm>
            <a:off x="2727092" y="3371005"/>
            <a:ext cx="8823354" cy="830003"/>
            <a:chOff x="2727092" y="3371005"/>
            <a:chExt cx="8823354" cy="830003"/>
          </a:xfrm>
        </p:grpSpPr>
        <p:sp>
          <p:nvSpPr>
            <p:cNvPr id="61" name="箭號: 五邊形 60">
              <a:extLst>
                <a:ext uri="{FF2B5EF4-FFF2-40B4-BE49-F238E27FC236}">
                  <a16:creationId xmlns:a16="http://schemas.microsoft.com/office/drawing/2014/main" id="{C86F99D4-8855-4D81-8B83-D240A0C50FD6}"/>
                </a:ext>
              </a:extLst>
            </p:cNvPr>
            <p:cNvSpPr/>
            <p:nvPr/>
          </p:nvSpPr>
          <p:spPr>
            <a:xfrm>
              <a:off x="2802027" y="3371005"/>
              <a:ext cx="8551774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AD7B9305-5F0B-4F02-832E-0398A41F555E}"/>
                </a:ext>
              </a:extLst>
            </p:cNvPr>
            <p:cNvGrpSpPr/>
            <p:nvPr/>
          </p:nvGrpSpPr>
          <p:grpSpPr>
            <a:xfrm>
              <a:off x="2727092" y="3480601"/>
              <a:ext cx="2436744" cy="701842"/>
              <a:chOff x="2772000" y="3576079"/>
              <a:chExt cx="2436744" cy="70184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9BE7DC7-3D95-485F-8F02-3D7B5E70E061}"/>
                  </a:ext>
                </a:extLst>
              </p:cNvPr>
              <p:cNvSpPr/>
              <p:nvPr/>
            </p:nvSpPr>
            <p:spPr>
              <a:xfrm>
                <a:off x="2772000" y="3576079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Box 47">
                <a:extLst>
                  <a:ext uri="{FF2B5EF4-FFF2-40B4-BE49-F238E27FC236}">
                    <a16:creationId xmlns:a16="http://schemas.microsoft.com/office/drawing/2014/main" id="{7B2247D4-EA0E-433F-A371-73B990B4F18C}"/>
                  </a:ext>
                </a:extLst>
              </p:cNvPr>
              <p:cNvSpPr txBox="1"/>
              <p:nvPr/>
            </p:nvSpPr>
            <p:spPr>
              <a:xfrm>
                <a:off x="2794927" y="3728488"/>
                <a:ext cx="2413817" cy="430883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HTML/CSS/JS</a:t>
                </a:r>
              </a:p>
            </p:txBody>
          </p:sp>
        </p:grp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745A0D36-E361-4C39-AD2B-D4AB478AF0F1}"/>
                </a:ext>
              </a:extLst>
            </p:cNvPr>
            <p:cNvSpPr txBox="1"/>
            <p:nvPr/>
          </p:nvSpPr>
          <p:spPr>
            <a:xfrm>
              <a:off x="4710661" y="3543576"/>
              <a:ext cx="683978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研究展示</a:t>
              </a:r>
              <a:r>
                <a:rPr lang="en-US" altLang="zh-TW" dirty="0"/>
                <a:t>: </a:t>
              </a:r>
              <a:r>
                <a:rPr lang="zh-TW" altLang="en-US" dirty="0"/>
                <a:t>架設</a:t>
              </a:r>
              <a:r>
                <a:rPr lang="en-US" altLang="zh-TW" dirty="0"/>
                <a:t>AI</a:t>
              </a:r>
              <a:r>
                <a:rPr lang="zh-TW" altLang="en-US" dirty="0"/>
                <a:t>模型服務網站與使用者介面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46318E6-9596-4D7A-AA74-F02DAA76D340}"/>
              </a:ext>
            </a:extLst>
          </p:cNvPr>
          <p:cNvGrpSpPr/>
          <p:nvPr/>
        </p:nvGrpSpPr>
        <p:grpSpPr>
          <a:xfrm>
            <a:off x="2718879" y="4383425"/>
            <a:ext cx="9101646" cy="1133212"/>
            <a:chOff x="2718879" y="4383425"/>
            <a:chExt cx="9158796" cy="1133212"/>
          </a:xfrm>
        </p:grpSpPr>
        <p:sp>
          <p:nvSpPr>
            <p:cNvPr id="62" name="箭號: 五邊形 61">
              <a:extLst>
                <a:ext uri="{FF2B5EF4-FFF2-40B4-BE49-F238E27FC236}">
                  <a16:creationId xmlns:a16="http://schemas.microsoft.com/office/drawing/2014/main" id="{98BCFBDD-BFE7-4F4D-9BAD-2CC8C3A906FC}"/>
                </a:ext>
              </a:extLst>
            </p:cNvPr>
            <p:cNvSpPr/>
            <p:nvPr/>
          </p:nvSpPr>
          <p:spPr>
            <a:xfrm>
              <a:off x="2788977" y="4383425"/>
              <a:ext cx="9088698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33AB0A2-2ABE-4D3C-A0EF-803C0D99D763}"/>
                </a:ext>
              </a:extLst>
            </p:cNvPr>
            <p:cNvGrpSpPr/>
            <p:nvPr/>
          </p:nvGrpSpPr>
          <p:grpSpPr>
            <a:xfrm>
              <a:off x="2718879" y="4501228"/>
              <a:ext cx="1974252" cy="1015409"/>
              <a:chOff x="2772000" y="4504314"/>
              <a:chExt cx="1974252" cy="101540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EE77AEC-DBC1-4CAD-B1A4-4CCC228F4860}"/>
                  </a:ext>
                </a:extLst>
              </p:cNvPr>
              <p:cNvSpPr/>
              <p:nvPr/>
            </p:nvSpPr>
            <p:spPr>
              <a:xfrm>
                <a:off x="2772000" y="4504314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49">
                <a:extLst>
                  <a:ext uri="{FF2B5EF4-FFF2-40B4-BE49-F238E27FC236}">
                    <a16:creationId xmlns:a16="http://schemas.microsoft.com/office/drawing/2014/main" id="{51EE5970-BDF0-4C24-B4D9-DE0A0A3FADBA}"/>
                  </a:ext>
                </a:extLst>
              </p:cNvPr>
              <p:cNvSpPr txBox="1"/>
              <p:nvPr/>
            </p:nvSpPr>
            <p:spPr>
              <a:xfrm>
                <a:off x="2832781" y="4657953"/>
                <a:ext cx="1863067" cy="861770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Django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  <a:p>
                <a:pPr algn="ctr"/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8" name="TextBox 44">
              <a:extLst>
                <a:ext uri="{FF2B5EF4-FFF2-40B4-BE49-F238E27FC236}">
                  <a16:creationId xmlns:a16="http://schemas.microsoft.com/office/drawing/2014/main" id="{6052D8FE-E827-4282-8574-2D27FD4F242D}"/>
                </a:ext>
              </a:extLst>
            </p:cNvPr>
            <p:cNvSpPr txBox="1"/>
            <p:nvPr/>
          </p:nvSpPr>
          <p:spPr>
            <a:xfrm>
              <a:off x="4716000" y="4569380"/>
              <a:ext cx="716167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碩士期間</a:t>
              </a:r>
              <a:r>
                <a:rPr lang="en-US" altLang="zh-TW" dirty="0"/>
                <a:t>:</a:t>
              </a:r>
              <a:r>
                <a:rPr lang="zh-TW" altLang="en-US" dirty="0"/>
                <a:t> 茶菁服務網站維護</a:t>
              </a:r>
              <a:endParaRPr lang="en-US" altLang="zh-CN" dirty="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EF2E4FD-6D29-46E6-B7A9-3AF0EEA7CBCE}"/>
              </a:ext>
            </a:extLst>
          </p:cNvPr>
          <p:cNvGrpSpPr/>
          <p:nvPr/>
        </p:nvGrpSpPr>
        <p:grpSpPr>
          <a:xfrm>
            <a:off x="2718879" y="5456859"/>
            <a:ext cx="9299716" cy="830003"/>
            <a:chOff x="2718879" y="5456859"/>
            <a:chExt cx="9299716" cy="830003"/>
          </a:xfrm>
        </p:grpSpPr>
        <p:sp>
          <p:nvSpPr>
            <p:cNvPr id="63" name="箭號: 五邊形 62">
              <a:extLst>
                <a:ext uri="{FF2B5EF4-FFF2-40B4-BE49-F238E27FC236}">
                  <a16:creationId xmlns:a16="http://schemas.microsoft.com/office/drawing/2014/main" id="{F05D6A48-1DE9-4FF6-B455-D5810AD723B3}"/>
                </a:ext>
              </a:extLst>
            </p:cNvPr>
            <p:cNvSpPr/>
            <p:nvPr/>
          </p:nvSpPr>
          <p:spPr>
            <a:xfrm>
              <a:off x="2788976" y="5456859"/>
              <a:ext cx="9229619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B2ED4D8-EAC6-478E-A081-193609B3470E}"/>
                </a:ext>
              </a:extLst>
            </p:cNvPr>
            <p:cNvGrpSpPr/>
            <p:nvPr/>
          </p:nvGrpSpPr>
          <p:grpSpPr>
            <a:xfrm>
              <a:off x="2718879" y="5551439"/>
              <a:ext cx="1974252" cy="701842"/>
              <a:chOff x="2772000" y="5494157"/>
              <a:chExt cx="1974252" cy="70184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E6C3861-51CD-4ED7-845E-30BAE732DE07}"/>
                  </a:ext>
                </a:extLst>
              </p:cNvPr>
              <p:cNvSpPr/>
              <p:nvPr/>
            </p:nvSpPr>
            <p:spPr>
              <a:xfrm>
                <a:off x="2772000" y="5494157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51">
                <a:extLst>
                  <a:ext uri="{FF2B5EF4-FFF2-40B4-BE49-F238E27FC236}">
                    <a16:creationId xmlns:a16="http://schemas.microsoft.com/office/drawing/2014/main" id="{28E3772E-59F8-4BE2-A531-202270C83021}"/>
                  </a:ext>
                </a:extLst>
              </p:cNvPr>
              <p:cNvSpPr txBox="1"/>
              <p:nvPr/>
            </p:nvSpPr>
            <p:spPr>
              <a:xfrm>
                <a:off x="2846591" y="5626235"/>
                <a:ext cx="1815029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Node.js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9" name="TextBox 44">
              <a:extLst>
                <a:ext uri="{FF2B5EF4-FFF2-40B4-BE49-F238E27FC236}">
                  <a16:creationId xmlns:a16="http://schemas.microsoft.com/office/drawing/2014/main" id="{7CC42935-DBA1-4C15-93CE-89F850ED58CF}"/>
                </a:ext>
              </a:extLst>
            </p:cNvPr>
            <p:cNvSpPr txBox="1"/>
            <p:nvPr/>
          </p:nvSpPr>
          <p:spPr>
            <a:xfrm>
              <a:off x="4714741" y="5656141"/>
              <a:ext cx="7303854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碩士期間</a:t>
              </a:r>
              <a:r>
                <a:rPr lang="en-US" altLang="zh-TW" dirty="0"/>
                <a:t>:</a:t>
              </a:r>
              <a:r>
                <a:rPr lang="zh-TW" altLang="en-US" dirty="0"/>
                <a:t> 架設伺服器、拓展服務網站功能</a:t>
              </a:r>
              <a:endParaRPr lang="en-US" altLang="zh-CN" dirty="0"/>
            </a:p>
          </p:txBody>
        </p:sp>
      </p:grp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3D0CFA-0125-48E9-BA9A-3AADB51BE67E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74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35022" y="2112647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暑期實習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碩士時期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大學時期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35BA78B-4822-4A90-A06F-69830575CC76}"/>
              </a:ext>
            </a:extLst>
          </p:cNvPr>
          <p:cNvGrpSpPr/>
          <p:nvPr/>
        </p:nvGrpSpPr>
        <p:grpSpPr>
          <a:xfrm>
            <a:off x="5820028" y="1574725"/>
            <a:ext cx="2826422" cy="3431561"/>
            <a:chOff x="5934299" y="1573937"/>
            <a:chExt cx="2826422" cy="3431561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9D81D3E8-DB52-4289-B0D8-4BD085CA98B1}"/>
                </a:ext>
              </a:extLst>
            </p:cNvPr>
            <p:cNvGrpSpPr/>
            <p:nvPr/>
          </p:nvGrpSpPr>
          <p:grpSpPr>
            <a:xfrm>
              <a:off x="6181872" y="1573937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62CBAFD2-DFB0-447C-B7ED-5A7A37519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8BF4B100-68BD-4B15-AA52-135C724B0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F8533B32-91B4-4618-9362-3F6CE1F48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934299" y="4297612"/>
              <a:ext cx="28264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多人分工完成大型的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Android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apps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1367" y="3715914"/>
              <a:ext cx="1989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軟體工程</a:t>
              </a:r>
              <a:endParaRPr lang="id-ID" sz="28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AA4DC8CA-91D3-4725-90D0-86F2668EE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2428" y="2186690"/>
              <a:ext cx="985883" cy="824842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77F0CE3-D5F1-4AA7-B7E6-A2DDFB4AA900}"/>
              </a:ext>
            </a:extLst>
          </p:cNvPr>
          <p:cNvGrpSpPr/>
          <p:nvPr/>
        </p:nvGrpSpPr>
        <p:grpSpPr>
          <a:xfrm>
            <a:off x="8859685" y="1573200"/>
            <a:ext cx="3036270" cy="3743421"/>
            <a:chOff x="9085684" y="1500145"/>
            <a:chExt cx="3036270" cy="3743421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F492A3FA-C636-4002-AF1E-B63EDB649907}"/>
                </a:ext>
              </a:extLst>
            </p:cNvPr>
            <p:cNvGrpSpPr/>
            <p:nvPr/>
          </p:nvGrpSpPr>
          <p:grpSpPr>
            <a:xfrm>
              <a:off x="9496903" y="1500145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5354F697-61ED-458B-AEBC-3418280D5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78BC32A5-A181-4485-ACEE-79FADBA7C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7">
                <a:extLst>
                  <a:ext uri="{FF2B5EF4-FFF2-40B4-BE49-F238E27FC236}">
                    <a16:creationId xmlns:a16="http://schemas.microsoft.com/office/drawing/2014/main" id="{06202DDE-D327-4652-B1F5-AE9A408BE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9085684" y="4227903"/>
              <a:ext cx="30362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熟悉嵌入式系統和各式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零件的使用，並實際做出嵌入式系統程式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45826" y="3642145"/>
              <a:ext cx="2723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嵌入式系統導論</a:t>
              </a:r>
              <a:endParaRPr lang="id-ID" sz="28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DE544C2-9D59-4EC2-AD2B-E5B305EE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01877" y="2195107"/>
              <a:ext cx="1275867" cy="596049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993362-9DC3-469E-950A-53FF3332B856}"/>
              </a:ext>
            </a:extLst>
          </p:cNvPr>
          <p:cNvGrpSpPr/>
          <p:nvPr/>
        </p:nvGrpSpPr>
        <p:grpSpPr>
          <a:xfrm>
            <a:off x="2496457" y="1574725"/>
            <a:ext cx="3301470" cy="3430792"/>
            <a:chOff x="2908020" y="1570997"/>
            <a:chExt cx="3301470" cy="3430792"/>
          </a:xfrm>
        </p:grpSpPr>
        <p:sp>
          <p:nvSpPr>
            <p:cNvPr id="20" name="TextBox 19"/>
            <p:cNvSpPr txBox="1"/>
            <p:nvPr/>
          </p:nvSpPr>
          <p:spPr>
            <a:xfrm>
              <a:off x="2908020" y="4293903"/>
              <a:ext cx="33014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基於影像處理的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居家緊急事件識別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79244" y="3711472"/>
              <a:ext cx="1989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大學部專題</a:t>
              </a:r>
              <a:endParaRPr lang="id-ID" sz="28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Group 3"/>
            <p:cNvGrpSpPr/>
            <p:nvPr/>
          </p:nvGrpSpPr>
          <p:grpSpPr>
            <a:xfrm>
              <a:off x="3451839" y="1570997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44" name="Freeform 25"/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B7DC236-08AB-4A73-A284-6D0EC8F36C70}"/>
                </a:ext>
              </a:extLst>
            </p:cNvPr>
            <p:cNvSpPr txBox="1"/>
            <p:nvPr/>
          </p:nvSpPr>
          <p:spPr>
            <a:xfrm>
              <a:off x="3876526" y="2104724"/>
              <a:ext cx="154066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影像處理</a:t>
              </a:r>
              <a:endPara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TW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TW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</a:p>
            <a:p>
              <a:r>
                <a:rPr lang="zh-TW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機器學習</a:t>
              </a:r>
              <a:endPara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51219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過去經歷</a:t>
            </a:r>
            <a:endParaRPr lang="zh-CN" altLang="ja-JP" sz="3200" b="1" dirty="0">
              <a:solidFill>
                <a:srgbClr val="067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F4403E0-AC4C-4096-952F-8EC1EC5D4685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8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1" name="箭號: 五邊形 50">
            <a:extLst>
              <a:ext uri="{FF2B5EF4-FFF2-40B4-BE49-F238E27FC236}">
                <a16:creationId xmlns:a16="http://schemas.microsoft.com/office/drawing/2014/main" id="{B208CC1A-0F4C-40F4-A911-EA60FD633563}"/>
              </a:ext>
            </a:extLst>
          </p:cNvPr>
          <p:cNvSpPr/>
          <p:nvPr/>
        </p:nvSpPr>
        <p:spPr>
          <a:xfrm>
            <a:off x="-48229" y="2892726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暑期實習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碩士時期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大學時期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35BA78B-4822-4A90-A06F-69830575CC76}"/>
              </a:ext>
            </a:extLst>
          </p:cNvPr>
          <p:cNvGrpSpPr/>
          <p:nvPr/>
        </p:nvGrpSpPr>
        <p:grpSpPr>
          <a:xfrm>
            <a:off x="5820027" y="1574725"/>
            <a:ext cx="2826423" cy="3739338"/>
            <a:chOff x="5934298" y="1573937"/>
            <a:chExt cx="2826423" cy="3739338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9D81D3E8-DB52-4289-B0D8-4BD085CA98B1}"/>
                </a:ext>
              </a:extLst>
            </p:cNvPr>
            <p:cNvGrpSpPr/>
            <p:nvPr/>
          </p:nvGrpSpPr>
          <p:grpSpPr>
            <a:xfrm>
              <a:off x="6181872" y="1573937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62CBAFD2-DFB0-447C-B7ED-5A7A37519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8BF4B100-68BD-4B15-AA52-135C724B0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F8533B32-91B4-4618-9362-3F6CE1F48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934299" y="4297612"/>
              <a:ext cx="28264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C++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20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eVision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進行影像處理、二維條碼辨識、字體識別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34298" y="3715914"/>
              <a:ext cx="2723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影像處理工具庫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77F0CE3-D5F1-4AA7-B7E6-A2DDFB4AA900}"/>
              </a:ext>
            </a:extLst>
          </p:cNvPr>
          <p:cNvGrpSpPr/>
          <p:nvPr/>
        </p:nvGrpSpPr>
        <p:grpSpPr>
          <a:xfrm>
            <a:off x="8813797" y="1573200"/>
            <a:ext cx="3246590" cy="3443899"/>
            <a:chOff x="9039796" y="1500145"/>
            <a:chExt cx="3246590" cy="3443899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F492A3FA-C636-4002-AF1E-B63EDB649907}"/>
                </a:ext>
              </a:extLst>
            </p:cNvPr>
            <p:cNvGrpSpPr/>
            <p:nvPr/>
          </p:nvGrpSpPr>
          <p:grpSpPr>
            <a:xfrm>
              <a:off x="9496903" y="1500145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5354F697-61ED-458B-AEBC-3418280D5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78BC32A5-A181-4485-ACEE-79FADBA7C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7">
                <a:extLst>
                  <a:ext uri="{FF2B5EF4-FFF2-40B4-BE49-F238E27FC236}">
                    <a16:creationId xmlns:a16="http://schemas.microsoft.com/office/drawing/2014/main" id="{06202DDE-D327-4652-B1F5-AE9A408BE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9039796" y="4236158"/>
              <a:ext cx="32465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VB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平台的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資料庫程式維護、公司專利軟體加密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44704" y="3639268"/>
              <a:ext cx="2723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公司軟體維護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993362-9DC3-469E-950A-53FF3332B856}"/>
              </a:ext>
            </a:extLst>
          </p:cNvPr>
          <p:cNvGrpSpPr/>
          <p:nvPr/>
        </p:nvGrpSpPr>
        <p:grpSpPr>
          <a:xfrm>
            <a:off x="2496457" y="1574725"/>
            <a:ext cx="3301470" cy="3430792"/>
            <a:chOff x="2908020" y="1570997"/>
            <a:chExt cx="3301470" cy="3430792"/>
          </a:xfrm>
        </p:grpSpPr>
        <p:sp>
          <p:nvSpPr>
            <p:cNvPr id="20" name="TextBox 19"/>
            <p:cNvSpPr txBox="1"/>
            <p:nvPr/>
          </p:nvSpPr>
          <p:spPr>
            <a:xfrm>
              <a:off x="2908020" y="4293903"/>
              <a:ext cx="33014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利用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語言寫出能操作研華科技機械軸卡的操作程式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62802" y="3711472"/>
              <a:ext cx="2433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機械軸卡控制</a:t>
              </a:r>
            </a:p>
          </p:txBody>
        </p:sp>
        <p:grpSp>
          <p:nvGrpSpPr>
            <p:cNvPr id="35" name="Group 3"/>
            <p:cNvGrpSpPr/>
            <p:nvPr/>
          </p:nvGrpSpPr>
          <p:grpSpPr>
            <a:xfrm>
              <a:off x="3451839" y="1570997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44" name="Freeform 25"/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TW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機械軸卡控制</a:t>
                </a:r>
              </a:p>
              <a:p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51219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過去經歷</a:t>
            </a:r>
            <a:endParaRPr lang="zh-CN" altLang="ja-JP" sz="3200" b="1" dirty="0">
              <a:solidFill>
                <a:srgbClr val="067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F7CF766B-5052-40E3-A149-FB53028E6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623" y="2344802"/>
            <a:ext cx="1115336" cy="621448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E660376E-BC81-40F3-88ED-363C5795D628}"/>
              </a:ext>
            </a:extLst>
          </p:cNvPr>
          <p:cNvSpPr txBox="1"/>
          <p:nvPr/>
        </p:nvSpPr>
        <p:spPr>
          <a:xfrm>
            <a:off x="9538123" y="2455471"/>
            <a:ext cx="1679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Basic</a:t>
            </a:r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554F6BD-D5B3-4857-AAE9-FEECF1010E08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433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35022" y="3617597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暑期實習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碩士時期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大學時期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35BA78B-4822-4A90-A06F-69830575CC76}"/>
              </a:ext>
            </a:extLst>
          </p:cNvPr>
          <p:cNvGrpSpPr/>
          <p:nvPr/>
        </p:nvGrpSpPr>
        <p:grpSpPr>
          <a:xfrm>
            <a:off x="5820028" y="1574725"/>
            <a:ext cx="2826422" cy="3431561"/>
            <a:chOff x="5934299" y="1573937"/>
            <a:chExt cx="2826422" cy="3431561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9D81D3E8-DB52-4289-B0D8-4BD085CA98B1}"/>
                </a:ext>
              </a:extLst>
            </p:cNvPr>
            <p:cNvGrpSpPr/>
            <p:nvPr/>
          </p:nvGrpSpPr>
          <p:grpSpPr>
            <a:xfrm>
              <a:off x="6181872" y="1573937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62CBAFD2-DFB0-447C-B7ED-5A7A37519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8BF4B100-68BD-4B15-AA52-135C724B0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F8533B32-91B4-4618-9362-3F6CE1F48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934299" y="4297612"/>
              <a:ext cx="28264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以數學角度參透機器學習公式並實作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ML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21342" y="3715914"/>
              <a:ext cx="2439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機器學習課程</a:t>
              </a:r>
              <a:endParaRPr lang="id-ID" sz="28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77F0CE3-D5F1-4AA7-B7E6-A2DDFB4AA900}"/>
              </a:ext>
            </a:extLst>
          </p:cNvPr>
          <p:cNvGrpSpPr/>
          <p:nvPr/>
        </p:nvGrpSpPr>
        <p:grpSpPr>
          <a:xfrm>
            <a:off x="8859685" y="1573200"/>
            <a:ext cx="3036270" cy="3743421"/>
            <a:chOff x="9085684" y="1500145"/>
            <a:chExt cx="3036270" cy="3743421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F492A3FA-C636-4002-AF1E-B63EDB649907}"/>
                </a:ext>
              </a:extLst>
            </p:cNvPr>
            <p:cNvGrpSpPr/>
            <p:nvPr/>
          </p:nvGrpSpPr>
          <p:grpSpPr>
            <a:xfrm>
              <a:off x="9496903" y="1500145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5354F697-61ED-458B-AEBC-3418280D5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78BC32A5-A181-4485-ACEE-79FADBA7C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7">
                <a:extLst>
                  <a:ext uri="{FF2B5EF4-FFF2-40B4-BE49-F238E27FC236}">
                    <a16:creationId xmlns:a16="http://schemas.microsoft.com/office/drawing/2014/main" id="{06202DDE-D327-4652-B1F5-AE9A408BE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9085684" y="4227903"/>
              <a:ext cx="30362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修習知名教授之課程，了解語意分析原理並實作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DL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語意模型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45826" y="3642145"/>
              <a:ext cx="2723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深度學習之應用</a:t>
              </a:r>
              <a:endParaRPr lang="id-ID" sz="28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993362-9DC3-469E-950A-53FF3332B856}"/>
              </a:ext>
            </a:extLst>
          </p:cNvPr>
          <p:cNvGrpSpPr/>
          <p:nvPr/>
        </p:nvGrpSpPr>
        <p:grpSpPr>
          <a:xfrm>
            <a:off x="2496457" y="1574725"/>
            <a:ext cx="3301470" cy="3430792"/>
            <a:chOff x="2908020" y="1570997"/>
            <a:chExt cx="3301470" cy="3430792"/>
          </a:xfrm>
        </p:grpSpPr>
        <p:sp>
          <p:nvSpPr>
            <p:cNvPr id="20" name="TextBox 19"/>
            <p:cNvSpPr txBox="1"/>
            <p:nvPr/>
          </p:nvSpPr>
          <p:spPr>
            <a:xfrm>
              <a:off x="2908020" y="4293903"/>
              <a:ext cx="33014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修習台大影像處理課程，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了解訊號原理並實作專案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62802" y="3697631"/>
              <a:ext cx="2407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影像處理課程</a:t>
              </a:r>
            </a:p>
          </p:txBody>
        </p:sp>
        <p:grpSp>
          <p:nvGrpSpPr>
            <p:cNvPr id="35" name="Group 3"/>
            <p:cNvGrpSpPr/>
            <p:nvPr/>
          </p:nvGrpSpPr>
          <p:grpSpPr>
            <a:xfrm>
              <a:off x="3451839" y="1570997"/>
              <a:ext cx="2232221" cy="2079810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44" name="Freeform 25"/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51219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過去經歷</a:t>
            </a:r>
            <a:endParaRPr lang="zh-CN" altLang="ja-JP" sz="3200" b="1" dirty="0">
              <a:solidFill>
                <a:srgbClr val="067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F4403E0-AC4C-4096-952F-8EC1EC5D4685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pic>
        <p:nvPicPr>
          <p:cNvPr id="1026" name="Picture 2" descr="Multiple Files Processing icon PNG and SVG Vector Free Download">
            <a:extLst>
              <a:ext uri="{FF2B5EF4-FFF2-40B4-BE49-F238E27FC236}">
                <a16:creationId xmlns:a16="http://schemas.microsoft.com/office/drawing/2014/main" id="{7C93E7B6-AFC7-1BB1-C0E7-45170856D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80" y="2188495"/>
            <a:ext cx="823689" cy="89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rt | Spotify">
            <a:extLst>
              <a:ext uri="{FF2B5EF4-FFF2-40B4-BE49-F238E27FC236}">
                <a16:creationId xmlns:a16="http://schemas.microsoft.com/office/drawing/2014/main" id="{55DF31C5-1D5B-2E3B-AFCD-8FC34329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188" l="10000" r="94375">
                        <a14:foregroundMark x1="29375" y1="83281" x2="52656" y2="92031"/>
                        <a14:foregroundMark x1="51875" y1="92031" x2="26719" y2="91094"/>
                        <a14:foregroundMark x1="63125" y1="92031" x2="77969" y2="74688"/>
                        <a14:foregroundMark x1="83125" y1="92031" x2="69219" y2="92813"/>
                        <a14:foregroundMark x1="83125" y1="95469" x2="10156" y2="97188"/>
                        <a14:foregroundMark x1="91719" y1="68594" x2="94375" y2="6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388" y="1999770"/>
            <a:ext cx="1192462" cy="119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- Free electronics icons">
            <a:extLst>
              <a:ext uri="{FF2B5EF4-FFF2-40B4-BE49-F238E27FC236}">
                <a16:creationId xmlns:a16="http://schemas.microsoft.com/office/drawing/2014/main" id="{12A21303-CD0F-C230-ED13-1E67546C4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69" y="2205793"/>
            <a:ext cx="861883" cy="86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7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9B79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994</Words>
  <Application>Microsoft Office PowerPoint</Application>
  <PresentationFormat>寬螢幕</PresentationFormat>
  <Paragraphs>243</Paragraphs>
  <Slides>17</Slides>
  <Notes>16</Notes>
  <HiddenSlides>3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LiHei Pro  Medium</vt:lpstr>
      <vt:lpstr>微软雅黑</vt:lpstr>
      <vt:lpstr>微軟正黑體</vt:lpstr>
      <vt:lpstr>Arial</vt:lpstr>
      <vt:lpstr>Calibri</vt:lpstr>
      <vt:lpstr>Calibri Light</vt:lpstr>
      <vt:lpstr>Microsoft PhagsPa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dinci</cp:lastModifiedBy>
  <cp:revision>56</cp:revision>
  <cp:lastPrinted>2021-03-24T14:38:18Z</cp:lastPrinted>
  <dcterms:created xsi:type="dcterms:W3CDTF">2021-03-20T15:13:08Z</dcterms:created>
  <dcterms:modified xsi:type="dcterms:W3CDTF">2023-01-02T08:09:49Z</dcterms:modified>
</cp:coreProperties>
</file>